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49" r:id="rId5"/>
  </p:sldMasterIdLst>
  <p:notesMasterIdLst>
    <p:notesMasterId r:id="rId30"/>
  </p:notesMasterIdLst>
  <p:sldIdLst>
    <p:sldId id="256" r:id="rId6"/>
    <p:sldId id="257" r:id="rId7"/>
    <p:sldId id="258" r:id="rId8"/>
    <p:sldId id="284" r:id="rId9"/>
    <p:sldId id="280" r:id="rId10"/>
    <p:sldId id="260" r:id="rId11"/>
    <p:sldId id="261" r:id="rId12"/>
    <p:sldId id="283" r:id="rId13"/>
    <p:sldId id="269" r:id="rId14"/>
    <p:sldId id="268" r:id="rId15"/>
    <p:sldId id="278" r:id="rId16"/>
    <p:sldId id="281" r:id="rId17"/>
    <p:sldId id="262" r:id="rId18"/>
    <p:sldId id="263" r:id="rId19"/>
    <p:sldId id="285" r:id="rId20"/>
    <p:sldId id="286" r:id="rId21"/>
    <p:sldId id="270" r:id="rId22"/>
    <p:sldId id="282" r:id="rId23"/>
    <p:sldId id="271" r:id="rId24"/>
    <p:sldId id="277" r:id="rId25"/>
    <p:sldId id="272" r:id="rId26"/>
    <p:sldId id="273" r:id="rId27"/>
    <p:sldId id="274" r:id="rId28"/>
    <p:sldId id="287" r:id="rId29"/>
  </p:sldIdLst>
  <p:sldSz cx="9899650" cy="6858000"/>
  <p:notesSz cx="6858000" cy="994568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HelveticaCondensed" pitchFamily="32" charset="0"/>
        <a:ea typeface="+mn-ea"/>
        <a:cs typeface="ヒラギノ角ゴ ProN W6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99">
          <p15:clr>
            <a:srgbClr val="A4A3A4"/>
          </p15:clr>
        </p15:guide>
        <p15:guide id="2" pos="208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DF252-9421-48C8-8614-0098D1AA0D57}" v="196" dt="2026-02-13T18:51:00.050"/>
    <p1510:client id="{B440E685-CCC4-4D5C-8F86-3DB2769B2495}" v="72" dt="2026-02-13T18:44:40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53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799"/>
        <p:guide pos="208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arina Peherstorfer" userId="f0d300f0-dfee-4c5b-a2e5-624788af20ce" providerId="ADAL" clId="{5E4EBC5F-BC4F-4158-995B-5CB211486529}"/>
    <pc:docChg chg="modSld">
      <pc:chgData name="Katharina Peherstorfer" userId="f0d300f0-dfee-4c5b-a2e5-624788af20ce" providerId="ADAL" clId="{5E4EBC5F-BC4F-4158-995B-5CB211486529}" dt="2026-02-13T18:51:00.051" v="195" actId="113"/>
      <pc:docMkLst>
        <pc:docMk/>
      </pc:docMkLst>
      <pc:sldChg chg="modSp mod">
        <pc:chgData name="Katharina Peherstorfer" userId="f0d300f0-dfee-4c5b-a2e5-624788af20ce" providerId="ADAL" clId="{5E4EBC5F-BC4F-4158-995B-5CB211486529}" dt="2026-02-13T17:32:41.833" v="45" actId="20577"/>
        <pc:sldMkLst>
          <pc:docMk/>
          <pc:sldMk cId="0" sldId="262"/>
        </pc:sldMkLst>
        <pc:graphicFrameChg chg="modGraphic">
          <ac:chgData name="Katharina Peherstorfer" userId="f0d300f0-dfee-4c5b-a2e5-624788af20ce" providerId="ADAL" clId="{5E4EBC5F-BC4F-4158-995B-5CB211486529}" dt="2026-02-13T17:32:41.833" v="45" actId="20577"/>
          <ac:graphicFrameMkLst>
            <pc:docMk/>
            <pc:sldMk cId="0" sldId="262"/>
            <ac:graphicFrameMk id="10250" creationId="{3E52C6B3-876E-4636-BAA4-E591E35F48D9}"/>
          </ac:graphicFrameMkLst>
        </pc:graphicFrameChg>
      </pc:sldChg>
      <pc:sldChg chg="modSp mod">
        <pc:chgData name="Katharina Peherstorfer" userId="f0d300f0-dfee-4c5b-a2e5-624788af20ce" providerId="ADAL" clId="{5E4EBC5F-BC4F-4158-995B-5CB211486529}" dt="2026-02-12T15:21:15.126" v="27" actId="20577"/>
        <pc:sldMkLst>
          <pc:docMk/>
          <pc:sldMk cId="0" sldId="263"/>
        </pc:sldMkLst>
        <pc:spChg chg="mod">
          <ac:chgData name="Katharina Peherstorfer" userId="f0d300f0-dfee-4c5b-a2e5-624788af20ce" providerId="ADAL" clId="{5E4EBC5F-BC4F-4158-995B-5CB211486529}" dt="2026-02-12T15:21:15.126" v="27" actId="20577"/>
          <ac:spMkLst>
            <pc:docMk/>
            <pc:sldMk cId="0" sldId="263"/>
            <ac:spMk id="30732" creationId="{60CCDE1B-70C9-47D3-9F98-76DB40B11900}"/>
          </ac:spMkLst>
        </pc:spChg>
      </pc:sldChg>
      <pc:sldChg chg="modSp mod">
        <pc:chgData name="Katharina Peherstorfer" userId="f0d300f0-dfee-4c5b-a2e5-624788af20ce" providerId="ADAL" clId="{5E4EBC5F-BC4F-4158-995B-5CB211486529}" dt="2026-02-13T18:51:00.051" v="195" actId="113"/>
        <pc:sldMkLst>
          <pc:docMk/>
          <pc:sldMk cId="0" sldId="271"/>
        </pc:sldMkLst>
        <pc:spChg chg="mod">
          <ac:chgData name="Katharina Peherstorfer" userId="f0d300f0-dfee-4c5b-a2e5-624788af20ce" providerId="ADAL" clId="{5E4EBC5F-BC4F-4158-995B-5CB211486529}" dt="2026-02-13T18:51:00.051" v="195" actId="113"/>
          <ac:spMkLst>
            <pc:docMk/>
            <pc:sldMk cId="0" sldId="271"/>
            <ac:spMk id="19463" creationId="{2AE1761B-B1A3-4807-8716-2D24E78B7AEF}"/>
          </ac:spMkLst>
        </pc:spChg>
      </pc:sldChg>
      <pc:sldChg chg="modSp mod">
        <pc:chgData name="Katharina Peherstorfer" userId="f0d300f0-dfee-4c5b-a2e5-624788af20ce" providerId="ADAL" clId="{5E4EBC5F-BC4F-4158-995B-5CB211486529}" dt="2026-02-12T15:06:34.841" v="2" actId="20577"/>
        <pc:sldMkLst>
          <pc:docMk/>
          <pc:sldMk cId="0" sldId="280"/>
        </pc:sldMkLst>
        <pc:spChg chg="mod">
          <ac:chgData name="Katharina Peherstorfer" userId="f0d300f0-dfee-4c5b-a2e5-624788af20ce" providerId="ADAL" clId="{5E4EBC5F-BC4F-4158-995B-5CB211486529}" dt="2026-02-12T15:06:34.841" v="2" actId="20577"/>
          <ac:spMkLst>
            <pc:docMk/>
            <pc:sldMk cId="0" sldId="280"/>
            <ac:spMk id="12295" creationId="{8A370512-E764-425E-94F0-276D6ECB96F8}"/>
          </ac:spMkLst>
        </pc:spChg>
      </pc:sldChg>
      <pc:sldChg chg="modSp mod">
        <pc:chgData name="Katharina Peherstorfer" userId="f0d300f0-dfee-4c5b-a2e5-624788af20ce" providerId="ADAL" clId="{5E4EBC5F-BC4F-4158-995B-5CB211486529}" dt="2026-02-12T15:07:53.885" v="3" actId="20577"/>
        <pc:sldMkLst>
          <pc:docMk/>
          <pc:sldMk cId="0" sldId="283"/>
        </pc:sldMkLst>
        <pc:spChg chg="mod">
          <ac:chgData name="Katharina Peherstorfer" userId="f0d300f0-dfee-4c5b-a2e5-624788af20ce" providerId="ADAL" clId="{5E4EBC5F-BC4F-4158-995B-5CB211486529}" dt="2026-02-12T15:07:53.885" v="3" actId="20577"/>
          <ac:spMkLst>
            <pc:docMk/>
            <pc:sldMk cId="0" sldId="283"/>
            <ac:spMk id="20487" creationId="{1326DD52-5653-484D-952A-6F1A1684D6E2}"/>
          </ac:spMkLst>
        </pc:spChg>
      </pc:sldChg>
      <pc:sldChg chg="modSp mod">
        <pc:chgData name="Katharina Peherstorfer" userId="f0d300f0-dfee-4c5b-a2e5-624788af20ce" providerId="ADAL" clId="{5E4EBC5F-BC4F-4158-995B-5CB211486529}" dt="2026-02-12T15:19:10.658" v="17" actId="20577"/>
        <pc:sldMkLst>
          <pc:docMk/>
          <pc:sldMk cId="1677607668" sldId="287"/>
        </pc:sldMkLst>
        <pc:spChg chg="mod">
          <ac:chgData name="Katharina Peherstorfer" userId="f0d300f0-dfee-4c5b-a2e5-624788af20ce" providerId="ADAL" clId="{5E4EBC5F-BC4F-4158-995B-5CB211486529}" dt="2026-02-12T15:19:10.658" v="17" actId="20577"/>
          <ac:spMkLst>
            <pc:docMk/>
            <pc:sldMk cId="1677607668" sldId="287"/>
            <ac:spMk id="19463" creationId="{EEC9B9B6-B6DB-1617-CFFF-CFFBFC647799}"/>
          </ac:spMkLst>
        </pc:spChg>
      </pc:sldChg>
    </pc:docChg>
  </pc:docChgLst>
  <pc:docChgLst>
    <pc:chgData name="Marie Mayrhofer" userId="9306d774-487d-4f79-a16f-36799290f48d" providerId="ADAL" clId="{3DAD4979-56BA-4FE6-B506-466ED75D503A}"/>
    <pc:docChg chg="modSld">
      <pc:chgData name="Marie Mayrhofer" userId="9306d774-487d-4f79-a16f-36799290f48d" providerId="ADAL" clId="{3DAD4979-56BA-4FE6-B506-466ED75D503A}" dt="2026-02-13T18:46:30.472" v="93" actId="20577"/>
      <pc:docMkLst>
        <pc:docMk/>
      </pc:docMkLst>
      <pc:sldChg chg="modSp mod">
        <pc:chgData name="Marie Mayrhofer" userId="9306d774-487d-4f79-a16f-36799290f48d" providerId="ADAL" clId="{3DAD4979-56BA-4FE6-B506-466ED75D503A}" dt="2026-02-13T18:43:23.491" v="0" actId="20577"/>
        <pc:sldMkLst>
          <pc:docMk/>
          <pc:sldMk cId="0" sldId="268"/>
        </pc:sldMkLst>
        <pc:spChg chg="mod">
          <ac:chgData name="Marie Mayrhofer" userId="9306d774-487d-4f79-a16f-36799290f48d" providerId="ADAL" clId="{3DAD4979-56BA-4FE6-B506-466ED75D503A}" dt="2026-02-13T18:43:23.491" v="0" actId="20577"/>
          <ac:spMkLst>
            <pc:docMk/>
            <pc:sldMk cId="0" sldId="268"/>
            <ac:spMk id="16393" creationId="{35DA18EC-02F3-425F-8F20-CCD7801815DA}"/>
          </ac:spMkLst>
        </pc:spChg>
      </pc:sldChg>
      <pc:sldChg chg="modSp mod">
        <pc:chgData name="Marie Mayrhofer" userId="9306d774-487d-4f79-a16f-36799290f48d" providerId="ADAL" clId="{3DAD4979-56BA-4FE6-B506-466ED75D503A}" dt="2026-02-13T18:44:40.125" v="71" actId="20577"/>
        <pc:sldMkLst>
          <pc:docMk/>
          <pc:sldMk cId="0" sldId="272"/>
        </pc:sldMkLst>
        <pc:spChg chg="mod">
          <ac:chgData name="Marie Mayrhofer" userId="9306d774-487d-4f79-a16f-36799290f48d" providerId="ADAL" clId="{3DAD4979-56BA-4FE6-B506-466ED75D503A}" dt="2026-02-13T18:44:22.010" v="37" actId="6549"/>
          <ac:spMkLst>
            <pc:docMk/>
            <pc:sldMk cId="0" sldId="272"/>
            <ac:spMk id="51205" creationId="{0931F27B-0FC4-4269-AA77-76AB954A1596}"/>
          </ac:spMkLst>
        </pc:spChg>
        <pc:spChg chg="mod">
          <ac:chgData name="Marie Mayrhofer" userId="9306d774-487d-4f79-a16f-36799290f48d" providerId="ADAL" clId="{3DAD4979-56BA-4FE6-B506-466ED75D503A}" dt="2026-02-13T18:44:40.125" v="71" actId="20577"/>
          <ac:spMkLst>
            <pc:docMk/>
            <pc:sldMk cId="0" sldId="272"/>
            <ac:spMk id="51207" creationId="{DB7F7164-C48A-429A-AFE2-ABBED62B77DE}"/>
          </ac:spMkLst>
        </pc:spChg>
      </pc:sldChg>
      <pc:sldChg chg="modSp mod">
        <pc:chgData name="Marie Mayrhofer" userId="9306d774-487d-4f79-a16f-36799290f48d" providerId="ADAL" clId="{3DAD4979-56BA-4FE6-B506-466ED75D503A}" dt="2026-02-13T18:44:09.293" v="36" actId="20577"/>
        <pc:sldMkLst>
          <pc:docMk/>
          <pc:sldMk cId="0" sldId="277"/>
        </pc:sldMkLst>
        <pc:spChg chg="mod">
          <ac:chgData name="Marie Mayrhofer" userId="9306d774-487d-4f79-a16f-36799290f48d" providerId="ADAL" clId="{3DAD4979-56BA-4FE6-B506-466ED75D503A}" dt="2026-02-13T18:44:09.293" v="36" actId="20577"/>
          <ac:spMkLst>
            <pc:docMk/>
            <pc:sldMk cId="0" sldId="277"/>
            <ac:spMk id="19463" creationId="{95796DC6-E567-4177-999D-54C4227F5FC6}"/>
          </ac:spMkLst>
        </pc:spChg>
      </pc:sldChg>
      <pc:sldChg chg="modSp mod">
        <pc:chgData name="Marie Mayrhofer" userId="9306d774-487d-4f79-a16f-36799290f48d" providerId="ADAL" clId="{3DAD4979-56BA-4FE6-B506-466ED75D503A}" dt="2026-02-13T18:46:30.472" v="93" actId="20577"/>
        <pc:sldMkLst>
          <pc:docMk/>
          <pc:sldMk cId="1677607668" sldId="287"/>
        </pc:sldMkLst>
        <pc:spChg chg="mod">
          <ac:chgData name="Marie Mayrhofer" userId="9306d774-487d-4f79-a16f-36799290f48d" providerId="ADAL" clId="{3DAD4979-56BA-4FE6-B506-466ED75D503A}" dt="2026-02-13T18:46:07.798" v="75" actId="20577"/>
          <ac:spMkLst>
            <pc:docMk/>
            <pc:sldMk cId="1677607668" sldId="287"/>
            <ac:spMk id="19463" creationId="{EEC9B9B6-B6DB-1617-CFFF-CFFBFC647799}"/>
          </ac:spMkLst>
        </pc:spChg>
        <pc:spChg chg="mod">
          <ac:chgData name="Marie Mayrhofer" userId="9306d774-487d-4f79-a16f-36799290f48d" providerId="ADAL" clId="{3DAD4979-56BA-4FE6-B506-466ED75D503A}" dt="2026-02-13T18:46:30.472" v="93" actId="20577"/>
          <ac:spMkLst>
            <pc:docMk/>
            <pc:sldMk cId="1677607668" sldId="287"/>
            <ac:spMk id="49157" creationId="{92EC60B1-A90C-BBED-6406-04D7513ADD0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F50EEF29-4227-4792-819F-517B72FFB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94568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13D9B40-AADF-45C9-B4EB-176182CB69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516100" y="-11463338"/>
            <a:ext cx="17633950" cy="1221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6280C34-D1BB-4A8A-A2F1-D3743B3E901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724400"/>
            <a:ext cx="5481638" cy="44719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F3A639D1-E74B-4002-B38B-B2898773E4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A761AEC5-9A14-46B8-9BD3-F6514D250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9CFA657C-C5C1-49B9-91E1-21F61FCFFC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EFDD4325-F793-45A7-A329-110084AFE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27FC8751-2E48-42F4-A732-609E86D35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953774A4-F008-40DF-AEAA-A3D19C84A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AD43E2C6-82CB-44B9-A1AB-77D942CDD5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284FA40B-A1A5-4D2B-919A-30977DF4D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D53207ED-5454-4E6F-A1F9-3502F30E4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3D4A8A6-6FDE-4057-B927-4E734FA54D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B45D582E-0DF4-46E8-8C23-840BE59C4E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738693D-E19D-44B6-A772-2B6F4FB71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EC7D9-A3B0-A9FB-49E3-A4E6E3F85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E82CE616-8DFA-1D2B-25FB-E74821E921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7171D8B5-891E-1C34-2B8A-132C95505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7724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048597-3F3A-7141-BB30-A12E638CB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1CD5232D-D0F0-168B-E2D4-554FB53107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96630FC-5C2F-805A-D196-06F186DD4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36860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B7F4720F-C692-4AC4-BADB-C2C7EF2259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F803DAD5-6ABA-4D6F-8A49-2827961473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DCA8BDBD-2119-4444-83C2-62FEDAB2A0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298DF5F4-D96F-484D-B791-5089A2FF8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870B605A-B339-4E1B-8BE3-6D1264772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79A3C3F-3AA8-4A35-B451-2597C9E28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DB78343E-1DBF-4D09-AB75-073706CE77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C5FFCEE-3712-4860-AA30-A32ABFB4F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7943D148-288D-44CC-8E8B-2321A28969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69018E1E-1514-4945-B12F-A512E7512E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>
            <a:extLst>
              <a:ext uri="{FF2B5EF4-FFF2-40B4-BE49-F238E27FC236}">
                <a16:creationId xmlns:a16="http://schemas.microsoft.com/office/drawing/2014/main" id="{532DC5FA-D6E6-4D7C-8369-3BF4F3075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13040A98-0766-4B41-9CA2-A84A01D5E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EF78923F-298D-47F9-A510-2D7C42001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1811110-0423-4E5D-8170-D5864E1C1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AC2DEC5B-188B-4100-BC0D-BBEACC1FDC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C11ED3EB-7D2F-42D8-8454-7B14D69DC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8767C5-8D02-A6CC-AB3D-F2919FA46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97D4B17F-D055-564C-9107-DE285D03DC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51F87F5-D3FE-6BE0-5C7B-706356790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589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56330455-C4A4-4AF6-B63C-536163DFF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9E862DC-6AA0-4BC7-8349-DA57E6F43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074628F9-6C66-4A27-9174-9ED17CF57D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ABED74B1-9417-47F3-9496-2006B75C6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FDE60444-5494-4087-910F-8020F5CFD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7B0B2A31-0106-498F-9B1A-DA25DCC89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119F05C8-9DE1-495D-8D7B-7B2053879A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AA35925-B101-4F1C-88CE-1DD9A2E2E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456898EF-4C41-4E70-952B-812D956914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BC675746-7C65-4943-A204-DD0474CCE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642" tIns="44321" rIns="88642" bIns="44321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628167A9-A3C3-497B-925E-4BAF402A45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BE210DC-EA6C-41AE-85F0-B5639FB85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584AD77B-E99F-48C4-A2E4-0D7A146E5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55650"/>
            <a:ext cx="5380038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3071E141-17AB-466B-A89D-DF4889D05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4813" cy="4475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47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47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CEEF4A-42E8-4076-8D24-3E644AEAE34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13775-8431-42C7-A93E-5B74BDA8958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660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C985C-CF16-4290-A586-7E246C83F73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8A5DF-6ECF-4121-AE39-FB487629A1F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0016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53263" y="2179638"/>
            <a:ext cx="2101850" cy="60848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950" y="2179638"/>
            <a:ext cx="6157913" cy="60848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F5500D-3E84-41F4-977F-70C1634469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43F35-AA98-4D13-B884-A1F96792DDD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2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47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47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4B4343-B5CE-4503-B9ED-73B4496B1A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C0988-8E35-4509-A1C9-D9114D6B9C7E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1629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77613A-2046-41FC-9122-092CB6CB6DC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42C80-6E00-413F-A855-61CDD1F8E94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71857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4688" y="1709738"/>
            <a:ext cx="85391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4688" y="4589463"/>
            <a:ext cx="85391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759A0D-16D9-47A8-8A4B-002E18FC6D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BDAAD-A8DC-4BAA-BE84-3D96040DE30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5391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0" y="1341438"/>
            <a:ext cx="4376738" cy="55133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4438" y="1341438"/>
            <a:ext cx="4378325" cy="55133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BC80418-1AA0-47C7-B163-07B1FB9C392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BA2FC-1CDD-4209-8609-39F3FDD0624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58811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37575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87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87825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11738" y="1681163"/>
            <a:ext cx="420846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11738" y="2505075"/>
            <a:ext cx="420846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EAE7CFE-CF55-4749-9240-C9AED23B83E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F373F-AB1A-43CC-BEC5-7A26A7F1EFF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50504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E5F616E-16A2-4A0B-9990-785E286FBC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698FD-695E-45F6-850C-CB9FD8B78E4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96409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AE74CF7-34A1-4300-A3EF-2C2A373EE1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0C5E0-EECF-4300-B4D8-DD61D64D489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26847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1D0535E-7E41-4C56-B402-F23196D037B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AA684-4662-4234-8B4B-154F80645ED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600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2D25AD-C3A7-4753-8867-5B17ADE3353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DF960-A0D8-4194-B190-21E035A6050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55726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6ACE48-A4E1-4A3E-9E85-5AF25A26862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359BD-41C6-4202-94F8-473C3CACFD3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47228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90DAC8-FFDF-4800-A96A-E5CB6CD042A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F116F-0DE6-4CEB-B696-BF2B83B1217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39498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77088" y="128588"/>
            <a:ext cx="2225675" cy="672623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128588"/>
            <a:ext cx="6529388" cy="672623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36C42-09A4-44A8-86A2-C42521DD236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87A48-108F-4167-BF04-DA00B76C19B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2401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4688" y="1709738"/>
            <a:ext cx="85391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4688" y="4589463"/>
            <a:ext cx="85391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96FD37-15CD-4667-A001-FB37AC1AB66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C9264-6172-44F9-8254-F73B55B1FEA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6342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950" y="4221163"/>
            <a:ext cx="4129088" cy="4043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4438" y="4221163"/>
            <a:ext cx="4130675" cy="4043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C1600E6-E7CE-4E11-A8A8-9BAC9AC1C4B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2630F-3E66-421E-A700-8F645A9AAA4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235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37575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87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87825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11738" y="1681163"/>
            <a:ext cx="420846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11738" y="2505075"/>
            <a:ext cx="420846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82B9FF2-8D7C-4F20-82E6-9FA44B5C91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A72C2-2EE4-42CF-A6D1-87ECB30F1CD0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5627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07CDB5A-E237-4AA9-80EB-69A05FEC343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A740-01C0-4FFC-AB37-9278D8A76BE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8712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32C3C99-FDC8-41E1-8193-9A8707FA4D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2371A-E081-4A5C-B326-1D39B598026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0791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806136-1AC8-46E1-AD18-D17D137976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E8037-567C-44BA-971C-319530D94A9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8511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2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08463" y="987425"/>
            <a:ext cx="501173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246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AD6B4F8-C7A6-4EE5-9F3A-27241F315FF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66AE1-702A-4280-B405-081189E8A37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2963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79AE533-EA00-414C-B686-476E4034C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2179638"/>
            <a:ext cx="8412163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Titeltextes durch Klicken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8217093-B92C-40A4-918F-8C3021C99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4221163"/>
            <a:ext cx="8412163" cy="404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Gliederungstextes durch Klicken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C752DB4-30A5-4D30-A38C-54BE41F1C1A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6245225"/>
            <a:ext cx="238125" cy="374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eaLnBrk="1">
              <a:buClrTx/>
              <a:buSzPct val="100000"/>
              <a:buFontTx/>
              <a:buNone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12A36C5C-212C-4301-8138-ED9B19FD8D8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339BA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339BAF"/>
          </a:solidFill>
          <a:latin typeface="Helvetica Condensed Bold" charset="0"/>
          <a:cs typeface="ヒラギノ角ゴ ProN W6" charset="0"/>
        </a:defRPr>
      </a:lvl9pPr>
    </p:titleStyle>
    <p:bodyStyle>
      <a:lvl1pPr marL="342900" indent="-34290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6040214F-E154-4D0D-B6A6-D0E917FF5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28588"/>
            <a:ext cx="8907463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Titeltextes durch Klicken bearbeiten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FA9B57DF-BF81-426C-8A88-8CE85C37B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341438"/>
            <a:ext cx="8907463" cy="55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Gliederungstextes durch Klicken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AE706A0-6B43-4713-8B0B-367F5395D0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16888" y="6584950"/>
            <a:ext cx="2635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defRPr sz="1200">
                <a:solidFill>
                  <a:srgbClr val="FFFFFF"/>
                </a:solidFill>
                <a:latin typeface="+mn-lt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D089C45-DDD2-4F07-8664-FBD6F78C79E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339BA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339BAF"/>
          </a:solidFill>
          <a:latin typeface="Helvetica Condensed Bold" charset="0"/>
          <a:cs typeface="ヒラギノ角ゴ ProN W6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FDEBB930-639F-4BC0-8854-22DC35D23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099" name="Group 2">
            <a:extLst>
              <a:ext uri="{FF2B5EF4-FFF2-40B4-BE49-F238E27FC236}">
                <a16:creationId xmlns:a16="http://schemas.microsoft.com/office/drawing/2014/main" id="{7DEA25D9-6643-4909-97E3-677C23164E2C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103" name="Rectangle 3">
              <a:extLst>
                <a:ext uri="{FF2B5EF4-FFF2-40B4-BE49-F238E27FC236}">
                  <a16:creationId xmlns:a16="http://schemas.microsoft.com/office/drawing/2014/main" id="{A5F42B7E-53F6-4A8D-9A8E-776965B5F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104" name="Picture 4">
              <a:extLst>
                <a:ext uri="{FF2B5EF4-FFF2-40B4-BE49-F238E27FC236}">
                  <a16:creationId xmlns:a16="http://schemas.microsoft.com/office/drawing/2014/main" id="{1BD73BB1-7C8B-425E-8004-158BEB369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100" name="Rectangle 5">
            <a:extLst>
              <a:ext uri="{FF2B5EF4-FFF2-40B4-BE49-F238E27FC236}">
                <a16:creationId xmlns:a16="http://schemas.microsoft.com/office/drawing/2014/main" id="{C4DFE5DA-C8B1-4D0A-B297-C5C9F6024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8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algn="ctr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 algn="ctr"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www.jungschar.at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101" name="Picture 6">
            <a:extLst>
              <a:ext uri="{FF2B5EF4-FFF2-40B4-BE49-F238E27FC236}">
                <a16:creationId xmlns:a16="http://schemas.microsoft.com/office/drawing/2014/main" id="{531B1A4B-E80F-4581-8FE0-EEEC9C1A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3364" y="476672"/>
            <a:ext cx="5832921" cy="491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Text Box 7">
            <a:extLst>
              <a:ext uri="{FF2B5EF4-FFF2-40B4-BE49-F238E27FC236}">
                <a16:creationId xmlns:a16="http://schemas.microsoft.com/office/drawing/2014/main" id="{0DC5127E-899A-416D-B0DD-53ED54F90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4797425"/>
            <a:ext cx="841533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bIns="50760"/>
          <a:lstStyle>
            <a:lvl1pPr marL="39688" indent="-36513"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8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algn="ctr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 algn="ctr"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 algn="ctr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algn="ctr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>
              <a:buClrTx/>
              <a:buFontTx/>
              <a:buNone/>
            </a:pPr>
            <a:endParaRPr lang="en-US" altLang="de-DE"/>
          </a:p>
          <a:p>
            <a:pPr>
              <a:buClrTx/>
              <a:buFontTx/>
              <a:buNone/>
            </a:pPr>
            <a:r>
              <a:rPr lang="en-US" altLang="de-DE" sz="3600" b="1" err="1">
                <a:solidFill>
                  <a:srgbClr val="0EA2B2"/>
                </a:solidFill>
                <a:latin typeface="Helvetica LT Std Cond" pitchFamily="32" charset="0"/>
              </a:rPr>
              <a:t>Herzlich</a:t>
            </a:r>
            <a:r>
              <a:rPr lang="en-US" altLang="de-DE" sz="3600" b="1">
                <a:solidFill>
                  <a:srgbClr val="0EA2B2"/>
                </a:solidFill>
                <a:latin typeface="Helvetica LT Std Cond" pitchFamily="32" charset="0"/>
              </a:rPr>
              <a:t> </a:t>
            </a:r>
            <a:r>
              <a:rPr lang="en-US" altLang="de-DE" sz="3600" b="1" err="1">
                <a:solidFill>
                  <a:srgbClr val="0EA2B2"/>
                </a:solidFill>
                <a:latin typeface="Helvetica LT Std Cond" pitchFamily="32" charset="0"/>
              </a:rPr>
              <a:t>Willkommen</a:t>
            </a:r>
            <a:r>
              <a:rPr lang="en-US" altLang="de-DE" sz="3600" b="1">
                <a:solidFill>
                  <a:srgbClr val="0EA2B2"/>
                </a:solidFill>
                <a:latin typeface="Helvetica LT Std Cond" pitchFamily="32" charset="0"/>
              </a:rPr>
              <a:t> </a:t>
            </a:r>
            <a:r>
              <a:rPr lang="en-US" altLang="de-DE" sz="3600" b="1" err="1">
                <a:solidFill>
                  <a:srgbClr val="0EA2B2"/>
                </a:solidFill>
                <a:latin typeface="Helvetica LT Std Cond" pitchFamily="32" charset="0"/>
              </a:rPr>
              <a:t>zum</a:t>
            </a:r>
            <a:r>
              <a:rPr lang="en-US" altLang="de-DE" sz="3600" b="1">
                <a:solidFill>
                  <a:srgbClr val="0EA2B2"/>
                </a:solidFill>
                <a:latin typeface="Helvetica LT Std Cond" pitchFamily="32" charset="0"/>
              </a:rPr>
              <a:t> </a:t>
            </a:r>
            <a:r>
              <a:rPr lang="en-US" altLang="de-DE" sz="3600" b="1" err="1">
                <a:solidFill>
                  <a:srgbClr val="0EA2B2"/>
                </a:solidFill>
                <a:latin typeface="Helvetica LT Std Cond" pitchFamily="32" charset="0"/>
              </a:rPr>
              <a:t>Infoabend</a:t>
            </a:r>
            <a:r>
              <a:rPr lang="en-US" altLang="de-DE" sz="3600" b="1">
                <a:solidFill>
                  <a:srgbClr val="0EA2B2"/>
                </a:solidFill>
                <a:latin typeface="Helvetica LT Std Cond" pitchFamily="32" charset="0"/>
              </a:rPr>
              <a:t>! </a:t>
            </a:r>
          </a:p>
          <a:p>
            <a:pPr>
              <a:buClrTx/>
              <a:buFontTx/>
              <a:buNone/>
            </a:pPr>
            <a:endParaRPr lang="en-US" altLang="de-DE" sz="3600" b="1">
              <a:solidFill>
                <a:srgbClr val="0EA2B2"/>
              </a:solidFill>
              <a:latin typeface="Helvetica LT Std Cond" pitchFamily="3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00EE0BF4-C0F5-4E9F-B527-2234D830E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4941888"/>
            <a:ext cx="1512888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Text Box 2">
            <a:extLst>
              <a:ext uri="{FF2B5EF4-FFF2-40B4-BE49-F238E27FC236}">
                <a16:creationId xmlns:a16="http://schemas.microsoft.com/office/drawing/2014/main" id="{6245BD86-63BF-4F84-925E-4F0A7FA8A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7F9B444-F1D6-4FC4-B2CF-2F557A98AD76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D129248-971B-4270-A55E-8BB992DDD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8917" name="Group 4">
            <a:extLst>
              <a:ext uri="{FF2B5EF4-FFF2-40B4-BE49-F238E27FC236}">
                <a16:creationId xmlns:a16="http://schemas.microsoft.com/office/drawing/2014/main" id="{F4F6D34C-7AB3-4DDD-9CCA-05B2AE20A45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8923" name="Rectangle 5">
              <a:extLst>
                <a:ext uri="{FF2B5EF4-FFF2-40B4-BE49-F238E27FC236}">
                  <a16:creationId xmlns:a16="http://schemas.microsoft.com/office/drawing/2014/main" id="{F2203794-A13E-414D-A124-76064F1F6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8924" name="Picture 6">
              <a:extLst>
                <a:ext uri="{FF2B5EF4-FFF2-40B4-BE49-F238E27FC236}">
                  <a16:creationId xmlns:a16="http://schemas.microsoft.com/office/drawing/2014/main" id="{63EDEB43-DE79-4CD3-8C0D-433A69372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8918" name="Text Box 7">
            <a:extLst>
              <a:ext uri="{FF2B5EF4-FFF2-40B4-BE49-F238E27FC236}">
                <a16:creationId xmlns:a16="http://schemas.microsoft.com/office/drawing/2014/main" id="{66E69BC5-9B54-4C93-9D8D-6BD78AF94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Reisegruppen</a:t>
            </a:r>
          </a:p>
        </p:txBody>
      </p:sp>
      <p:sp>
        <p:nvSpPr>
          <p:cNvPr id="38919" name="Rectangle 8">
            <a:extLst>
              <a:ext uri="{FF2B5EF4-FFF2-40B4-BE49-F238E27FC236}">
                <a16:creationId xmlns:a16="http://schemas.microsoft.com/office/drawing/2014/main" id="{25528883-2104-4853-BC30-841673FD0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35DA18EC-02F3-425F-8F20-CCD780181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4542011" cy="5514975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214313" indent="-177800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>
                <a:latin typeface="Helvetica LT Std Cond" pitchFamily="32" charset="0"/>
              </a:rPr>
              <a:t>Damit eure Gruppe möglichst viele Leute kennen lernen kann und ihr auch immer mit den letzten </a:t>
            </a:r>
            <a:r>
              <a:rPr lang="de-DE" altLang="de-DE" sz="2000"/>
              <a:t>Informationen</a:t>
            </a:r>
            <a:r>
              <a:rPr lang="de-DE" altLang="de-DE" sz="2000">
                <a:latin typeface="Helvetica LT Std Cond" pitchFamily="32" charset="0"/>
              </a:rPr>
              <a:t> ausgerüstet seid, gibt es die </a:t>
            </a:r>
            <a:r>
              <a:rPr lang="de-DE" altLang="de-DE" sz="2000" b="1">
                <a:latin typeface="Helvetica LT Std Cond" pitchFamily="32" charset="0"/>
              </a:rPr>
              <a:t>Reisegruppen</a:t>
            </a:r>
            <a:r>
              <a:rPr lang="de-DE" altLang="de-DE" sz="2000">
                <a:latin typeface="Helvetica LT Std Cond" pitchFamily="32" charset="0"/>
              </a:rPr>
              <a:t>.</a:t>
            </a:r>
          </a:p>
          <a:p>
            <a:pPr marL="215900" indent="-176213" eaLnBrk="1" hangingPunct="1">
              <a:spcBef>
                <a:spcPts val="1250"/>
              </a:spcBef>
              <a:buSzPct val="100000"/>
              <a:defRPr/>
            </a:pPr>
            <a:endParaRPr lang="de-DE" altLang="de-DE" sz="100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>
                <a:latin typeface="Helvetica LT Std Cond" pitchFamily="32" charset="0"/>
              </a:rPr>
              <a:t>Eine Reisegruppe besteht aus ca. 200 Leuten und ist in den Erlebniswelten am Vormittag gemeinsam unterwegs. 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>
              <a:latin typeface="Helvetica LT Std Cond" pitchFamily="32" charset="0"/>
            </a:endParaRPr>
          </a:p>
        </p:txBody>
      </p:sp>
      <p:sp>
        <p:nvSpPr>
          <p:cNvPr id="38921" name="Rectangle 10">
            <a:extLst>
              <a:ext uri="{FF2B5EF4-FFF2-40B4-BE49-F238E27FC236}">
                <a16:creationId xmlns:a16="http://schemas.microsoft.com/office/drawing/2014/main" id="{29B2FF03-F87B-429E-89DD-58783FB0A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3" name="Grafik 2" descr="Ein Bild, das draußen, Baum, Menschen, Kleidung enthält.&#10;&#10;KI-generierte Inhalte können fehlerhaft sein.">
            <a:extLst>
              <a:ext uri="{FF2B5EF4-FFF2-40B4-BE49-F238E27FC236}">
                <a16:creationId xmlns:a16="http://schemas.microsoft.com/office/drawing/2014/main" id="{063A4487-E1BE-E90C-A87B-98870D069F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99" y="1421023"/>
            <a:ext cx="4825999" cy="32612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51E4F79F-B006-4D16-8747-9A58142D3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4941888"/>
            <a:ext cx="1512888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Text Box 2">
            <a:extLst>
              <a:ext uri="{FF2B5EF4-FFF2-40B4-BE49-F238E27FC236}">
                <a16:creationId xmlns:a16="http://schemas.microsoft.com/office/drawing/2014/main" id="{CDACA204-444F-4A44-B46E-B623E464D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49C34C5E-C7F1-4787-9229-C4B7152B9744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D3C4596-2112-479E-89D5-9859ACDF1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0965" name="Group 4">
            <a:extLst>
              <a:ext uri="{FF2B5EF4-FFF2-40B4-BE49-F238E27FC236}">
                <a16:creationId xmlns:a16="http://schemas.microsoft.com/office/drawing/2014/main" id="{0BC95F8B-561A-4601-9D5F-A6B21389E7DE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0971" name="Rectangle 5">
              <a:extLst>
                <a:ext uri="{FF2B5EF4-FFF2-40B4-BE49-F238E27FC236}">
                  <a16:creationId xmlns:a16="http://schemas.microsoft.com/office/drawing/2014/main" id="{C7661D0A-8F9A-40E8-8413-01FC868F7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0972" name="Picture 6">
              <a:extLst>
                <a:ext uri="{FF2B5EF4-FFF2-40B4-BE49-F238E27FC236}">
                  <a16:creationId xmlns:a16="http://schemas.microsoft.com/office/drawing/2014/main" id="{346D3AB4-4E10-4750-95D4-156DE6D25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0966" name="Text Box 7">
            <a:extLst>
              <a:ext uri="{FF2B5EF4-FFF2-40B4-BE49-F238E27FC236}">
                <a16:creationId xmlns:a16="http://schemas.microsoft.com/office/drawing/2014/main" id="{D93E03E3-6C35-4FFD-80DD-D7E8D2144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Reisegruppen</a:t>
            </a:r>
          </a:p>
        </p:txBody>
      </p:sp>
      <p:sp>
        <p:nvSpPr>
          <p:cNvPr id="40967" name="Rectangle 8">
            <a:extLst>
              <a:ext uri="{FF2B5EF4-FFF2-40B4-BE49-F238E27FC236}">
                <a16:creationId xmlns:a16="http://schemas.microsoft.com/office/drawing/2014/main" id="{F33467A7-A3B8-4FD5-AC6D-687ABC917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40968" name="Text Box 9">
            <a:extLst>
              <a:ext uri="{FF2B5EF4-FFF2-40B4-BE49-F238E27FC236}">
                <a16:creationId xmlns:a16="http://schemas.microsoft.com/office/drawing/2014/main" id="{C426C56A-5ACC-4189-BBB0-B026A78E0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481330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214313" indent="-177800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411163" indent="-1809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r>
              <a:rPr lang="de-DE" altLang="de-DE" sz="2000">
                <a:latin typeface="Helvetica LT Std Cond" pitchFamily="32" charset="0"/>
              </a:rPr>
              <a:t>Eure zwei bis drei </a:t>
            </a:r>
            <a:r>
              <a:rPr lang="de-DE" altLang="de-DE" sz="2000" b="1">
                <a:latin typeface="Helvetica LT Std Cond" pitchFamily="32" charset="0"/>
              </a:rPr>
              <a:t>Reiseleiter*innen</a:t>
            </a:r>
            <a:r>
              <a:rPr lang="de-DE" altLang="de-DE" sz="2000">
                <a:latin typeface="Helvetica LT Std Cond" pitchFamily="32" charset="0"/>
              </a:rPr>
              <a:t> sorgen stets für einen reibungslosen Ablauf, stehen euch mit Rat und Tat jederzeit zur Seite und führen euch zu den Programmpunkten. Damit werden auch die Gruppenleiter*innen entlastet.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endParaRPr lang="de-DE" altLang="de-DE" sz="100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r>
              <a:rPr lang="de-DE" altLang="de-DE" sz="2000">
                <a:latin typeface="Helvetica LT Std Cond" pitchFamily="32" charset="0"/>
              </a:rPr>
              <a:t>Am </a:t>
            </a:r>
            <a:r>
              <a:rPr lang="de-DE" altLang="de-DE" sz="2000" b="1">
                <a:latin typeface="Helvetica LT Std Cond" pitchFamily="32" charset="0"/>
              </a:rPr>
              <a:t>Abend</a:t>
            </a:r>
            <a:r>
              <a:rPr lang="de-DE" altLang="de-DE" sz="2000">
                <a:latin typeface="Helvetica LT Std Cond" pitchFamily="32" charset="0"/>
              </a:rPr>
              <a:t> bekommen die </a:t>
            </a:r>
            <a:r>
              <a:rPr lang="de-DE" altLang="de-DE" sz="2000" b="1">
                <a:latin typeface="Helvetica LT Std Cond" pitchFamily="32" charset="0"/>
              </a:rPr>
              <a:t>Gruppenleiter*innen</a:t>
            </a:r>
            <a:r>
              <a:rPr lang="de-DE" altLang="de-DE" sz="2000">
                <a:latin typeface="Helvetica LT Std Cond" pitchFamily="32" charset="0"/>
              </a:rPr>
              <a:t> von den Reisegruppenleiter*innen die </a:t>
            </a:r>
            <a:r>
              <a:rPr lang="de-DE" altLang="de-DE" sz="2000" b="1">
                <a:latin typeface="Helvetica LT Std Cond" pitchFamily="32" charset="0"/>
              </a:rPr>
              <a:t>Infos</a:t>
            </a:r>
            <a:r>
              <a:rPr lang="de-DE" altLang="de-DE" sz="2000">
                <a:latin typeface="Helvetica LT Std Cond" pitchFamily="32" charset="0"/>
              </a:rPr>
              <a:t> für den nächsten Tag.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r>
              <a:rPr lang="de-DE" altLang="de-DE" sz="2000">
                <a:latin typeface="Helvetica LT Std Cond" pitchFamily="32" charset="0"/>
              </a:rPr>
              <a:t>Jede Reisegruppe hat ein eigenes Maskottchen, Lied und Farbe.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Font typeface="Wingdings" panose="05000000000000000000" pitchFamily="2" charset="2"/>
              <a:buChar char=""/>
            </a:pPr>
            <a:endParaRPr lang="de-DE" altLang="de-DE" sz="1000">
              <a:latin typeface="Helvetica LT Std Cond" pitchFamily="32" charset="0"/>
            </a:endParaRPr>
          </a:p>
          <a:p>
            <a:pPr lvl="1" eaLnBrk="1" hangingPunct="1">
              <a:buClrTx/>
              <a:buSzPct val="85000"/>
              <a:buFontTx/>
              <a:buNone/>
            </a:pPr>
            <a:endParaRPr lang="de-DE" altLang="de-DE" sz="2000">
              <a:latin typeface="Helvetica LT Std Cond" pitchFamily="32" charset="0"/>
            </a:endParaRPr>
          </a:p>
        </p:txBody>
      </p:sp>
      <p:sp>
        <p:nvSpPr>
          <p:cNvPr id="40969" name="Rectangle 10">
            <a:extLst>
              <a:ext uri="{FF2B5EF4-FFF2-40B4-BE49-F238E27FC236}">
                <a16:creationId xmlns:a16="http://schemas.microsoft.com/office/drawing/2014/main" id="{932AE671-4036-4AD7-BE75-2DAEE2EB5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0970" name="Grafik 2" descr="Ein Bild, das Gebäude, draußen, Fahrrad, Boden enthält.&#10;&#10;Automatisch generierte Beschreibung">
            <a:extLst>
              <a:ext uri="{FF2B5EF4-FFF2-40B4-BE49-F238E27FC236}">
                <a16:creationId xmlns:a16="http://schemas.microsoft.com/office/drawing/2014/main" id="{174BEC45-15CD-4DF6-A8C3-CB8ADE55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0800" y="901700"/>
            <a:ext cx="51689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E65A4DC8-6904-4049-AF96-D0A844747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A757D106-2D6F-4D7C-9DFE-68470225EB19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6649BF3-E3AD-47DB-A398-62F2A3C94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6628" name="Group 3">
            <a:extLst>
              <a:ext uri="{FF2B5EF4-FFF2-40B4-BE49-F238E27FC236}">
                <a16:creationId xmlns:a16="http://schemas.microsoft.com/office/drawing/2014/main" id="{58F9CC5A-D115-4F36-A944-A058519CD207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6632" name="Rectangle 4">
              <a:extLst>
                <a:ext uri="{FF2B5EF4-FFF2-40B4-BE49-F238E27FC236}">
                  <a16:creationId xmlns:a16="http://schemas.microsoft.com/office/drawing/2014/main" id="{A5F5FAA1-C93F-42FA-9A7A-B35A2817F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6633" name="Picture 5">
              <a:extLst>
                <a:ext uri="{FF2B5EF4-FFF2-40B4-BE49-F238E27FC236}">
                  <a16:creationId xmlns:a16="http://schemas.microsoft.com/office/drawing/2014/main" id="{2564A7A8-9D12-4CA3-AF2E-45B80A975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6629" name="Rectangle 6">
            <a:extLst>
              <a:ext uri="{FF2B5EF4-FFF2-40B4-BE49-F238E27FC236}">
                <a16:creationId xmlns:a16="http://schemas.microsoft.com/office/drawing/2014/main" id="{9D1D58A8-5B1A-4090-8E8E-206AFF8BF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26630" name="Text Box 7">
            <a:extLst>
              <a:ext uri="{FF2B5EF4-FFF2-40B4-BE49-F238E27FC236}">
                <a16:creationId xmlns:a16="http://schemas.microsoft.com/office/drawing/2014/main" id="{446D51F4-0704-4A6F-ADCD-65FE9B509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47040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>
                <a:solidFill>
                  <a:srgbClr val="339BAF"/>
                </a:solidFill>
                <a:latin typeface="Helvetica LT Std Cond" pitchFamily="32" charset="0"/>
              </a:rPr>
              <a:t>Programm</a:t>
            </a:r>
          </a:p>
        </p:txBody>
      </p:sp>
      <p:pic>
        <p:nvPicPr>
          <p:cNvPr id="26631" name="Picture 9">
            <a:extLst>
              <a:ext uri="{FF2B5EF4-FFF2-40B4-BE49-F238E27FC236}">
                <a16:creationId xmlns:a16="http://schemas.microsoft.com/office/drawing/2014/main" id="{76638192-4A6C-428A-A8D4-D40CD118C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513" y="476250"/>
            <a:ext cx="423862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DD2FD46C-F9FE-4812-9CAD-5843CA106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BABFBF0-4BB2-45AE-BBB6-438960B3A491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27D51D-639F-44F6-8012-4E7510F59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8676" name="Group 3">
            <a:extLst>
              <a:ext uri="{FF2B5EF4-FFF2-40B4-BE49-F238E27FC236}">
                <a16:creationId xmlns:a16="http://schemas.microsoft.com/office/drawing/2014/main" id="{0E9719BC-1AE7-4FDB-BFB4-50B7E39130D5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8702" name="Rectangle 4">
              <a:extLst>
                <a:ext uri="{FF2B5EF4-FFF2-40B4-BE49-F238E27FC236}">
                  <a16:creationId xmlns:a16="http://schemas.microsoft.com/office/drawing/2014/main" id="{EF347EB5-6675-4ECD-87B7-351B71A44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8703" name="Picture 5">
              <a:extLst>
                <a:ext uri="{FF2B5EF4-FFF2-40B4-BE49-F238E27FC236}">
                  <a16:creationId xmlns:a16="http://schemas.microsoft.com/office/drawing/2014/main" id="{3BB05BA0-740E-499A-A0E7-FBFE3C852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8677" name="Text Box 6">
            <a:extLst>
              <a:ext uri="{FF2B5EF4-FFF2-40B4-BE49-F238E27FC236}">
                <a16:creationId xmlns:a16="http://schemas.microsoft.com/office/drawing/2014/main" id="{ABF5BAC4-BAE4-4A29-B44C-2D82D1869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Tagesablauf</a:t>
            </a:r>
          </a:p>
        </p:txBody>
      </p:sp>
      <p:sp>
        <p:nvSpPr>
          <p:cNvPr id="28678" name="Rectangle 7">
            <a:extLst>
              <a:ext uri="{FF2B5EF4-FFF2-40B4-BE49-F238E27FC236}">
                <a16:creationId xmlns:a16="http://schemas.microsoft.com/office/drawing/2014/main" id="{E2CFAF34-0C52-4B9F-B4BD-E5BEF6FAE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28679" name="Text Box 8">
            <a:extLst>
              <a:ext uri="{FF2B5EF4-FFF2-40B4-BE49-F238E27FC236}">
                <a16:creationId xmlns:a16="http://schemas.microsoft.com/office/drawing/2014/main" id="{C93D403A-DF6F-41C8-B0C9-176DEBDCE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189038"/>
            <a:ext cx="6759575" cy="490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217488" indent="-17462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412750" indent="-1809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7488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de-DE" sz="2000">
                <a:latin typeface="HelveticaCondensed" pitchFamily="32" charset="0"/>
              </a:rPr>
              <a:t>	</a:t>
            </a:r>
            <a:r>
              <a:rPr lang="de-DE" altLang="de-DE" sz="2000">
                <a:latin typeface="Helvetica LT Std Cond" pitchFamily="32" charset="0"/>
              </a:rPr>
              <a:t>Am Sonntag (12.7.) Nachmittag ist die offizielle Anreise, am Samstag (18.7.) Vormittag die Abreise.</a:t>
            </a:r>
          </a:p>
          <a:p>
            <a:pPr eaLnBrk="1" hangingPunct="1">
              <a:buClrTx/>
              <a:buFontTx/>
              <a:buNone/>
            </a:pPr>
            <a:endParaRPr lang="de-DE" altLang="de-DE" sz="2400">
              <a:latin typeface="Helvetica LT Std Cond" pitchFamily="32" charset="0"/>
            </a:endParaRPr>
          </a:p>
          <a:p>
            <a:pPr lvl="1" eaLnBrk="1" hangingPunct="1">
              <a:buClrTx/>
              <a:buSzPct val="85000"/>
              <a:buFontTx/>
              <a:buNone/>
            </a:pPr>
            <a:endParaRPr lang="de-DE" altLang="de-DE" sz="2400">
              <a:latin typeface="Helvetica LT Std Cond" pitchFamily="32" charset="0"/>
            </a:endParaRPr>
          </a:p>
        </p:txBody>
      </p:sp>
      <p:sp>
        <p:nvSpPr>
          <p:cNvPr id="28680" name="Rectangle 9">
            <a:extLst>
              <a:ext uri="{FF2B5EF4-FFF2-40B4-BE49-F238E27FC236}">
                <a16:creationId xmlns:a16="http://schemas.microsoft.com/office/drawing/2014/main" id="{4C255177-FD9C-4177-A8B8-3A374B681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graphicFrame>
        <p:nvGraphicFramePr>
          <p:cNvPr id="10250" name="Group 10">
            <a:extLst>
              <a:ext uri="{FF2B5EF4-FFF2-40B4-BE49-F238E27FC236}">
                <a16:creationId xmlns:a16="http://schemas.microsoft.com/office/drawing/2014/main" id="{3E52C6B3-876E-4636-BAA4-E591E35F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336000"/>
              </p:ext>
            </p:extLst>
          </p:nvPr>
        </p:nvGraphicFramePr>
        <p:xfrm>
          <a:off x="774700" y="2133600"/>
          <a:ext cx="5994400" cy="3827465"/>
        </p:xfrm>
        <a:graphic>
          <a:graphicData uri="http://schemas.openxmlformats.org/drawingml/2006/table">
            <a:tbl>
              <a:tblPr/>
              <a:tblGrid>
                <a:gridCol w="599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Wecken, Waschen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25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Frühstück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EA2B2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Programm in Erlebniswelten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Mittagessen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425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EA2B2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Freies Programm / Erlebniswelten (2 NM)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Abendessen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425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EA2B2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Abendveranstaltungen / Freies Programm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838">
                <a:tc>
                  <a:txBody>
                    <a:bodyPr/>
                    <a:lstStyle>
                      <a:lvl1pPr marL="39688"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6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1pPr>
                      <a:lvl2pPr>
                        <a:spcBef>
                          <a:spcPts val="4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4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2pPr>
                      <a:lvl3pPr>
                        <a:spcBef>
                          <a:spcPts val="3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 sz="1200"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  <a:defRPr>
                          <a:solidFill>
                            <a:srgbClr val="000000"/>
                          </a:solidFill>
                          <a:latin typeface="Helvetica Condensed Medium" charset="0"/>
                          <a:cs typeface="ヒラギノ角ゴ ProN W6" charset="0"/>
                        </a:defRPr>
                      </a:lvl9pPr>
                    </a:lstStyle>
                    <a:p>
                      <a:pPr marL="39688" marR="0" lvl="0" indent="0" algn="l" defTabSz="449263" rtl="0" eaLnBrk="0" fontAlgn="base" latinLnBrk="0" hangingPunct="0">
                        <a:lnSpc>
                          <a:spcPct val="8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9688" algn="l"/>
                          <a:tab pos="487363" algn="l"/>
                          <a:tab pos="936625" algn="l"/>
                          <a:tab pos="1385888" algn="l"/>
                          <a:tab pos="1835150" algn="l"/>
                          <a:tab pos="2284413" algn="l"/>
                          <a:tab pos="2733675" algn="l"/>
                          <a:tab pos="3182938" algn="l"/>
                          <a:tab pos="3632200" algn="l"/>
                          <a:tab pos="4081463" algn="l"/>
                          <a:tab pos="4530725" algn="l"/>
                          <a:tab pos="4979988" algn="l"/>
                          <a:tab pos="5429250" algn="l"/>
                          <a:tab pos="5878513" algn="l"/>
                          <a:tab pos="6327775" algn="l"/>
                          <a:tab pos="6777038" algn="l"/>
                          <a:tab pos="7226300" algn="l"/>
                          <a:tab pos="7675563" algn="l"/>
                          <a:tab pos="8124825" algn="l"/>
                          <a:tab pos="8574088" algn="l"/>
                          <a:tab pos="9023350" algn="l"/>
                        </a:tabLst>
                      </a:pPr>
                      <a:r>
                        <a:rPr kumimoji="0" lang="de-DE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 LT Std Cond" pitchFamily="32" charset="0"/>
                          <a:cs typeface="ヒラギノ角ゴ ProN W6" charset="0"/>
                        </a:rPr>
                        <a:t>Nachtruhe</a:t>
                      </a:r>
                    </a:p>
                  </a:txBody>
                  <a:tcPr marL="90000" marR="90000" marT="97560" marB="46800" horzOverflow="overflow">
                    <a:lnL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8701" name="Picture 44">
            <a:extLst>
              <a:ext uri="{FF2B5EF4-FFF2-40B4-BE49-F238E27FC236}">
                <a16:creationId xmlns:a16="http://schemas.microsoft.com/office/drawing/2014/main" id="{3DEC9438-5679-484A-9D12-5228231F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7038" y="4278313"/>
            <a:ext cx="1655762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B9F4341-543F-4B1A-A292-5C3EF4457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913" y="188913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2">
            <a:extLst>
              <a:ext uri="{FF2B5EF4-FFF2-40B4-BE49-F238E27FC236}">
                <a16:creationId xmlns:a16="http://schemas.microsoft.com/office/drawing/2014/main" id="{6E44FA78-FFF2-4641-AC7D-4BF2301EB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927CC02-3264-4EDB-89F5-FDE9A16237D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70F7157C-8B1B-421F-8AD5-10E377E2E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0725" name="Group 4">
            <a:extLst>
              <a:ext uri="{FF2B5EF4-FFF2-40B4-BE49-F238E27FC236}">
                <a16:creationId xmlns:a16="http://schemas.microsoft.com/office/drawing/2014/main" id="{3C8F7C62-8D5C-4AF0-BAE0-F0E8B7BC5676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0734" name="Rectangle 5">
              <a:extLst>
                <a:ext uri="{FF2B5EF4-FFF2-40B4-BE49-F238E27FC236}">
                  <a16:creationId xmlns:a16="http://schemas.microsoft.com/office/drawing/2014/main" id="{DAF378F7-9860-457D-8D47-DFAF360D8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0735" name="Picture 6">
              <a:extLst>
                <a:ext uri="{FF2B5EF4-FFF2-40B4-BE49-F238E27FC236}">
                  <a16:creationId xmlns:a16="http://schemas.microsoft.com/office/drawing/2014/main" id="{D3C0F2A5-B689-41F9-8C2C-AEA1C31DD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726" name="Text Box 7">
            <a:extLst>
              <a:ext uri="{FF2B5EF4-FFF2-40B4-BE49-F238E27FC236}">
                <a16:creationId xmlns:a16="http://schemas.microsoft.com/office/drawing/2014/main" id="{268114F9-A93F-4BDC-B383-B87A1DAF4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60350"/>
            <a:ext cx="74168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0EA2B2"/>
                </a:solidFill>
                <a:latin typeface="Helvetica LT Std Cond" pitchFamily="32" charset="0"/>
              </a:rPr>
              <a:t>Erlebniswelten</a:t>
            </a: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6D3EE008-D5D7-4756-9470-C05303E17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1412875"/>
            <a:ext cx="40005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80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</p:txBody>
      </p:sp>
      <p:sp>
        <p:nvSpPr>
          <p:cNvPr id="30728" name="Rectangle 9">
            <a:extLst>
              <a:ext uri="{FF2B5EF4-FFF2-40B4-BE49-F238E27FC236}">
                <a16:creationId xmlns:a16="http://schemas.microsoft.com/office/drawing/2014/main" id="{982DFA4E-0246-4851-ACCC-D1E48C0F6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557338"/>
            <a:ext cx="4105275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Helvetica LT Std Cond" pitchFamily="32" charset="0"/>
                <a:cs typeface="ヒラギノ角ゴ ProN W3" charset="0"/>
              </a:rPr>
              <a:t>Jeden Tag besuchen die Kinder eine Erlebniswelt. Dort tauchen sie in spannende Geschichten ein und probieren sich in unterschiedlichen Workshops zu verschiedenen Themenschwerpunkten aus. </a:t>
            </a: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30729" name="Rectangle 10">
            <a:extLst>
              <a:ext uri="{FF2B5EF4-FFF2-40B4-BE49-F238E27FC236}">
                <a16:creationId xmlns:a16="http://schemas.microsoft.com/office/drawing/2014/main" id="{017FC84B-22AD-41E5-8A81-6B49FAA88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30730" name="Rectangle 11">
            <a:extLst>
              <a:ext uri="{FF2B5EF4-FFF2-40B4-BE49-F238E27FC236}">
                <a16:creationId xmlns:a16="http://schemas.microsoft.com/office/drawing/2014/main" id="{1B8275AF-0845-4061-8F0A-9103A9DAB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3959225"/>
            <a:ext cx="410527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de-DE" altLang="de-DE" b="1">
                <a:latin typeface="Helvetica LT Std Cond" pitchFamily="32" charset="0"/>
                <a:cs typeface="ヒラギノ角ゴ ProN W3" charset="0"/>
              </a:rPr>
            </a:b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30732" name="Rectangle 9">
            <a:extLst>
              <a:ext uri="{FF2B5EF4-FFF2-40B4-BE49-F238E27FC236}">
                <a16:creationId xmlns:a16="http://schemas.microsoft.com/office/drawing/2014/main" id="{60CCDE1B-70C9-47D3-9F98-76DB40B11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4322763"/>
            <a:ext cx="4818063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Helvetica LT Std Cond" pitchFamily="32" charset="0"/>
                <a:cs typeface="ヒラギノ角ゴ ProN W3" charset="0"/>
              </a:rPr>
              <a:t>Es gibt zwei Ganztageswelten, wo die Kinder den ganzen Tag verbringen. An den anderen Tagen besuchen sie eine Halbtageswelt. Die andere Tageshälfte kann innerhalb der Pfarrgruppe individuell gestaltet werden. </a:t>
            </a: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pic>
        <p:nvPicPr>
          <p:cNvPr id="3" name="Grafik 2" descr="Ein Bild, das Person, Menschliches Gesicht, Modeaccessoire, Blume enthält.&#10;&#10;KI-generierte Inhalte können fehlerhaft sein.">
            <a:extLst>
              <a:ext uri="{FF2B5EF4-FFF2-40B4-BE49-F238E27FC236}">
                <a16:creationId xmlns:a16="http://schemas.microsoft.com/office/drawing/2014/main" id="{66D02D68-E6DA-B1F8-3420-87F26152F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9" y="3467472"/>
            <a:ext cx="3438437" cy="2525341"/>
          </a:xfrm>
          <a:prstGeom prst="rect">
            <a:avLst/>
          </a:prstGeom>
        </p:spPr>
      </p:pic>
      <p:pic>
        <p:nvPicPr>
          <p:cNvPr id="7" name="Grafik 6" descr="Ein Bild, das Kleidung, Person, Lächeln, Jeans enthält.&#10;&#10;KI-generierte Inhalte können fehlerhaft sein.">
            <a:extLst>
              <a:ext uri="{FF2B5EF4-FFF2-40B4-BE49-F238E27FC236}">
                <a16:creationId xmlns:a16="http://schemas.microsoft.com/office/drawing/2014/main" id="{FF032EB2-CF82-222A-A19A-A8D2A3DB6E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32" y="1641171"/>
            <a:ext cx="3834269" cy="25561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4DDF8-2C25-5135-5A19-68AA3648F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C5BD17FD-121B-9B1D-28C0-636A104A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913" y="188913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2">
            <a:extLst>
              <a:ext uri="{FF2B5EF4-FFF2-40B4-BE49-F238E27FC236}">
                <a16:creationId xmlns:a16="http://schemas.microsoft.com/office/drawing/2014/main" id="{5F58D4C2-0552-E124-11D2-0A0A25672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927CC02-3264-4EDB-89F5-FDE9A16237D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F4AE4408-6D18-D792-E8FE-3224F5D5A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0725" name="Group 4">
            <a:extLst>
              <a:ext uri="{FF2B5EF4-FFF2-40B4-BE49-F238E27FC236}">
                <a16:creationId xmlns:a16="http://schemas.microsoft.com/office/drawing/2014/main" id="{D25516B4-20E8-B19F-3932-AFC65A4607C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0734" name="Rectangle 5">
              <a:extLst>
                <a:ext uri="{FF2B5EF4-FFF2-40B4-BE49-F238E27FC236}">
                  <a16:creationId xmlns:a16="http://schemas.microsoft.com/office/drawing/2014/main" id="{F4C30738-4501-38EF-FF0D-B3C642D4E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0735" name="Picture 6">
              <a:extLst>
                <a:ext uri="{FF2B5EF4-FFF2-40B4-BE49-F238E27FC236}">
                  <a16:creationId xmlns:a16="http://schemas.microsoft.com/office/drawing/2014/main" id="{6441DC8B-0651-C846-73A8-CE9B7C050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726" name="Text Box 7">
            <a:extLst>
              <a:ext uri="{FF2B5EF4-FFF2-40B4-BE49-F238E27FC236}">
                <a16:creationId xmlns:a16="http://schemas.microsoft.com/office/drawing/2014/main" id="{CD9097DA-B682-E76F-ED52-E8D087B56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60350"/>
            <a:ext cx="74168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 err="1">
                <a:solidFill>
                  <a:srgbClr val="0EA2B2"/>
                </a:solidFill>
                <a:latin typeface="Helvetica LT Std Cond" pitchFamily="32" charset="0"/>
              </a:rPr>
              <a:t>Erlebniswelten</a:t>
            </a:r>
            <a:r>
              <a:rPr lang="en-US" altLang="de-DE" sz="3200" b="1">
                <a:solidFill>
                  <a:srgbClr val="0EA2B2"/>
                </a:solidFill>
                <a:latin typeface="Helvetica LT Std Cond" pitchFamily="32" charset="0"/>
              </a:rPr>
              <a:t> </a:t>
            </a: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E9929EA7-B5EB-5067-EBDA-13A155BAF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1412875"/>
            <a:ext cx="40005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80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</p:txBody>
      </p:sp>
      <p:sp>
        <p:nvSpPr>
          <p:cNvPr id="30729" name="Rectangle 10">
            <a:extLst>
              <a:ext uri="{FF2B5EF4-FFF2-40B4-BE49-F238E27FC236}">
                <a16:creationId xmlns:a16="http://schemas.microsoft.com/office/drawing/2014/main" id="{016FB28F-767E-9CCA-6F84-A47F2A1F9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30730" name="Rectangle 11">
            <a:extLst>
              <a:ext uri="{FF2B5EF4-FFF2-40B4-BE49-F238E27FC236}">
                <a16:creationId xmlns:a16="http://schemas.microsoft.com/office/drawing/2014/main" id="{DC2700FB-438D-DAC4-E6B6-9819659E8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3959225"/>
            <a:ext cx="410527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de-DE" altLang="de-DE" b="1">
                <a:latin typeface="Helvetica LT Std Cond" pitchFamily="32" charset="0"/>
                <a:cs typeface="ヒラギノ角ゴ ProN W3" charset="0"/>
              </a:rPr>
            </a:b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B456632B-9E36-067D-4C1F-61FED7F75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7478712" cy="5514975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214313" indent="-177800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>
                <a:latin typeface="Helvetica LT Std Cond" pitchFamily="32" charset="0"/>
              </a:rPr>
              <a:t>In jeder Erlebniswelt gibt es verschiedene Stationen, Workshops und Angebote, so dass alle Kinder mit ihren verschiedenen Interessen und Fähigkeiten auf ihre Kosten kommen.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200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>
              <a:latin typeface="Helvetica LT Std Cond" pitchFamily="3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72985B-C9EB-F626-009E-0891F9998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888" y="2884487"/>
            <a:ext cx="4623592" cy="3082395"/>
          </a:xfrm>
          <a:prstGeom prst="rect">
            <a:avLst/>
          </a:prstGeom>
        </p:spPr>
      </p:pic>
      <p:pic>
        <p:nvPicPr>
          <p:cNvPr id="9" name="Grafik 8" descr="Ein Bild, das Gras, draußen, Spielplatz, Pflanze enthält.&#10;&#10;KI-generierte Inhalte können fehlerhaft sein.">
            <a:extLst>
              <a:ext uri="{FF2B5EF4-FFF2-40B4-BE49-F238E27FC236}">
                <a16:creationId xmlns:a16="http://schemas.microsoft.com/office/drawing/2014/main" id="{9E2E881D-B348-5466-DC15-63330177D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1" y="2898775"/>
            <a:ext cx="4623592" cy="308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64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8BD09-BBFC-FC2B-D833-2B3143B2C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1E91D7E3-AF08-CC6B-DB5C-D92948F8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913" y="188913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2">
            <a:extLst>
              <a:ext uri="{FF2B5EF4-FFF2-40B4-BE49-F238E27FC236}">
                <a16:creationId xmlns:a16="http://schemas.microsoft.com/office/drawing/2014/main" id="{B13268F0-F021-72BF-BEF3-D2DB8F36C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927CC02-3264-4EDB-89F5-FDE9A16237D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5F74490-0481-5A4D-CF82-F13F9EFC1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30725" name="Group 4">
            <a:extLst>
              <a:ext uri="{FF2B5EF4-FFF2-40B4-BE49-F238E27FC236}">
                <a16:creationId xmlns:a16="http://schemas.microsoft.com/office/drawing/2014/main" id="{B503F73D-BBE7-E0B2-CFEC-DA4FE10590D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30734" name="Rectangle 5">
              <a:extLst>
                <a:ext uri="{FF2B5EF4-FFF2-40B4-BE49-F238E27FC236}">
                  <a16:creationId xmlns:a16="http://schemas.microsoft.com/office/drawing/2014/main" id="{CFF0FD63-43E7-2D00-71AE-8B3B5FE1F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30735" name="Picture 6">
              <a:extLst>
                <a:ext uri="{FF2B5EF4-FFF2-40B4-BE49-F238E27FC236}">
                  <a16:creationId xmlns:a16="http://schemas.microsoft.com/office/drawing/2014/main" id="{B7B6E209-EE68-9D98-C81F-A4E404973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726" name="Text Box 7">
            <a:extLst>
              <a:ext uri="{FF2B5EF4-FFF2-40B4-BE49-F238E27FC236}">
                <a16:creationId xmlns:a16="http://schemas.microsoft.com/office/drawing/2014/main" id="{BEA13B93-F74C-4E25-84ED-F62A167E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60350"/>
            <a:ext cx="74168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 err="1">
                <a:solidFill>
                  <a:srgbClr val="0EA2B2"/>
                </a:solidFill>
                <a:latin typeface="Helvetica LT Std Cond" pitchFamily="32" charset="0"/>
              </a:rPr>
              <a:t>Erlebniswelten</a:t>
            </a:r>
            <a:r>
              <a:rPr lang="en-US" altLang="de-DE" sz="3200" b="1">
                <a:solidFill>
                  <a:srgbClr val="0EA2B2"/>
                </a:solidFill>
                <a:latin typeface="Helvetica LT Std Cond" pitchFamily="32" charset="0"/>
              </a:rPr>
              <a:t> </a:t>
            </a:r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8D85C556-0783-C217-CCBC-5C4BD21EC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8" y="1412875"/>
            <a:ext cx="40005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80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</p:txBody>
      </p:sp>
      <p:sp>
        <p:nvSpPr>
          <p:cNvPr id="30729" name="Rectangle 10">
            <a:extLst>
              <a:ext uri="{FF2B5EF4-FFF2-40B4-BE49-F238E27FC236}">
                <a16:creationId xmlns:a16="http://schemas.microsoft.com/office/drawing/2014/main" id="{DD6EA85A-8591-F1A0-ECCC-6A72F6200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30730" name="Rectangle 11">
            <a:extLst>
              <a:ext uri="{FF2B5EF4-FFF2-40B4-BE49-F238E27FC236}">
                <a16:creationId xmlns:a16="http://schemas.microsoft.com/office/drawing/2014/main" id="{2123FA37-12DD-30FE-236E-8A1687271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3959225"/>
            <a:ext cx="410527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Helvetica LT Std Cond" pitchFamily="32" charset="0"/>
              <a:cs typeface="ヒラギノ角ゴ ProN W3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de-DE" altLang="de-DE" b="1">
                <a:latin typeface="Helvetica LT Std Cond" pitchFamily="32" charset="0"/>
                <a:cs typeface="ヒラギノ角ゴ ProN W3" charset="0"/>
              </a:rPr>
            </a:br>
            <a:endParaRPr lang="de-DE" altLang="de-DE" b="1">
              <a:latin typeface="Helvetica LT Std Cond" pitchFamily="32" charset="0"/>
              <a:cs typeface="ヒラギノ角ゴ ProN W3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5E1F09A0-7BC6-9650-2732-8B43D753F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370013"/>
            <a:ext cx="7478712" cy="5514975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214313" indent="-177800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>
                <a:latin typeface="Helvetica LT Std Cond" pitchFamily="32" charset="0"/>
              </a:rPr>
              <a:t>Spielerisch tauchen die Kinder in Themen wie Kinderrechte, Unsere Welt, Bibel, Forschen und Experimentieren, Natur ein.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altLang="de-DE" sz="2000">
                <a:latin typeface="Helvetica LT Std Cond" pitchFamily="32" charset="0"/>
              </a:rPr>
              <a:t>Ein Highlight ist die große Kinderstadt. </a:t>
            </a: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200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>
              <a:latin typeface="Helvetica LT Std Cond" pitchFamily="32" charset="0"/>
            </a:endParaRPr>
          </a:p>
          <a:p>
            <a:pPr eaLnBrk="1" hangingPunct="1">
              <a:spcBef>
                <a:spcPts val="125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altLang="de-DE" sz="100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>
              <a:latin typeface="Helvetica LT Std Cond" pitchFamily="32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B9F96CD-C614-EEBE-67F4-7A99B49DE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288" y="2091371"/>
            <a:ext cx="2655565" cy="3983347"/>
          </a:xfrm>
          <a:prstGeom prst="rect">
            <a:avLst/>
          </a:prstGeom>
        </p:spPr>
      </p:pic>
      <p:pic>
        <p:nvPicPr>
          <p:cNvPr id="4" name="Grafik 3" descr="Ein Bild, das Kleidung, Menschliches Gesicht, Person, Kinderkunst enthält.&#10;&#10;KI-generierte Inhalte können fehlerhaft sein.">
            <a:extLst>
              <a:ext uri="{FF2B5EF4-FFF2-40B4-BE49-F238E27FC236}">
                <a16:creationId xmlns:a16="http://schemas.microsoft.com/office/drawing/2014/main" id="{FD6B43CF-5FD2-D725-2653-CB1E5F032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3" y="2882751"/>
            <a:ext cx="4511724" cy="30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FC67FB54-38C0-457B-AEE1-07E06D2C4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BE59DCA-240E-45B4-A5FB-A928B4190D0C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4AD15B1-050C-46B2-9C1F-64091285C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3012" name="Group 3">
            <a:extLst>
              <a:ext uri="{FF2B5EF4-FFF2-40B4-BE49-F238E27FC236}">
                <a16:creationId xmlns:a16="http://schemas.microsoft.com/office/drawing/2014/main" id="{6FE7E76E-DBD5-48F1-AEF9-9E848712825D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3019" name="Rectangle 4">
              <a:extLst>
                <a:ext uri="{FF2B5EF4-FFF2-40B4-BE49-F238E27FC236}">
                  <a16:creationId xmlns:a16="http://schemas.microsoft.com/office/drawing/2014/main" id="{C393A235-BFBC-4B40-9BAB-514CB4FC0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3020" name="Picture 5">
              <a:extLst>
                <a:ext uri="{FF2B5EF4-FFF2-40B4-BE49-F238E27FC236}">
                  <a16:creationId xmlns:a16="http://schemas.microsoft.com/office/drawing/2014/main" id="{D9145327-CB6B-4E6C-8872-1FCEF41DA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3013" name="Text Box 6">
            <a:extLst>
              <a:ext uri="{FF2B5EF4-FFF2-40B4-BE49-F238E27FC236}">
                <a16:creationId xmlns:a16="http://schemas.microsoft.com/office/drawing/2014/main" id="{48389022-6E98-4A77-B809-6149E1AC7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0"/>
            <a:ext cx="8910638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Abendprogramme</a:t>
            </a:r>
          </a:p>
        </p:txBody>
      </p:sp>
      <p:sp>
        <p:nvSpPr>
          <p:cNvPr id="43014" name="Rectangle 8">
            <a:extLst>
              <a:ext uri="{FF2B5EF4-FFF2-40B4-BE49-F238E27FC236}">
                <a16:creationId xmlns:a16="http://schemas.microsoft.com/office/drawing/2014/main" id="{4032E7F9-479C-4359-AD0F-A80FA64B8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1566863"/>
            <a:ext cx="5386388" cy="265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8100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de-AT" altLang="de-DE" sz="2000" b="1">
                <a:latin typeface="Helvetica LT Std Cond" pitchFamily="32" charset="0"/>
                <a:ea typeface="MS PGothic" panose="020B0600070205080204" pitchFamily="34" charset="-128"/>
              </a:rPr>
              <a:t>Gemeinsame Abende: 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 b="1">
              <a:latin typeface="Helvetica LT Std Cond" pitchFamily="32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de-AT" altLang="de-DE" sz="2000">
                <a:latin typeface="Helvetica LT Std Cond" pitchFamily="32" charset="0"/>
                <a:ea typeface="MS PGothic" panose="020B0600070205080204" pitchFamily="34" charset="-128"/>
              </a:rPr>
              <a:t>Sonntag Abend: große Eröffnungsshow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>
              <a:latin typeface="Helvetica LT Std Cond" pitchFamily="32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en-US" altLang="de-DE" sz="2000" err="1">
                <a:latin typeface="Helvetica LT Std Cond" pitchFamily="32" charset="0"/>
                <a:ea typeface="MS PGothic" panose="020B0600070205080204" pitchFamily="34" charset="-128"/>
              </a:rPr>
              <a:t>Mittwoch</a:t>
            </a:r>
            <a:r>
              <a:rPr lang="en-US" altLang="de-DE" sz="2000">
                <a:latin typeface="Helvetica LT Std Cond" pitchFamily="32" charset="0"/>
                <a:ea typeface="MS PGothic" panose="020B0600070205080204" pitchFamily="34" charset="-128"/>
              </a:rPr>
              <a:t> Abend: </a:t>
            </a:r>
            <a:r>
              <a:rPr lang="en-US" altLang="de-DE" sz="2000" err="1">
                <a:latin typeface="Helvetica LT Std Cond" pitchFamily="32" charset="0"/>
                <a:ea typeface="MS PGothic" panose="020B0600070205080204" pitchFamily="34" charset="-128"/>
              </a:rPr>
              <a:t>gemeinsamer</a:t>
            </a:r>
            <a:r>
              <a:rPr lang="en-US" altLang="de-DE" sz="2000">
                <a:latin typeface="Helvetica LT Std Cond" pitchFamily="32" charset="0"/>
                <a:ea typeface="MS PGothic" panose="020B0600070205080204" pitchFamily="34" charset="-128"/>
              </a:rPr>
              <a:t> </a:t>
            </a:r>
            <a:r>
              <a:rPr lang="en-US" altLang="de-DE" sz="2000" err="1">
                <a:latin typeface="Helvetica LT Std Cond" pitchFamily="32" charset="0"/>
                <a:ea typeface="MS PGothic" panose="020B0600070205080204" pitchFamily="34" charset="-128"/>
              </a:rPr>
              <a:t>Gottesdienst</a:t>
            </a:r>
            <a:r>
              <a:rPr lang="en-US" altLang="de-DE" sz="2000">
                <a:latin typeface="Helvetica LT Std Cond" pitchFamily="32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2000">
              <a:latin typeface="Helvetica LT Std Cond" pitchFamily="32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de-AT" altLang="de-DE" sz="2000">
                <a:latin typeface="Helvetica LT Std Cond" pitchFamily="32" charset="0"/>
                <a:ea typeface="MS PGothic" panose="020B0600070205080204" pitchFamily="34" charset="-128"/>
              </a:rPr>
              <a:t>Freitag Abend: gemeinsame Abschlussshow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>
              <a:latin typeface="HelveticaCondensed" pitchFamily="32" charset="0"/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600">
              <a:ea typeface="MS PGothic" panose="020B0600070205080204" pitchFamily="34" charset="-128"/>
            </a:endParaRPr>
          </a:p>
        </p:txBody>
      </p:sp>
      <p:sp>
        <p:nvSpPr>
          <p:cNvPr id="43015" name="Rectangle 9">
            <a:extLst>
              <a:ext uri="{FF2B5EF4-FFF2-40B4-BE49-F238E27FC236}">
                <a16:creationId xmlns:a16="http://schemas.microsoft.com/office/drawing/2014/main" id="{A08C0F88-0A28-4488-8D60-BDAA09DED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4629150"/>
            <a:ext cx="90916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r>
              <a:rPr lang="en-US" altLang="de-DE">
                <a:ea typeface="MS PGothic" panose="020B0600070205080204" pitchFamily="34" charset="-128"/>
              </a:rPr>
              <a:t>Die </a:t>
            </a:r>
            <a:r>
              <a:rPr lang="en-US" altLang="de-DE" err="1">
                <a:ea typeface="MS PGothic" panose="020B0600070205080204" pitchFamily="34" charset="-128"/>
              </a:rPr>
              <a:t>restlichen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Abende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können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als</a:t>
            </a:r>
            <a:r>
              <a:rPr lang="en-US" altLang="de-DE">
                <a:ea typeface="MS PGothic" panose="020B0600070205080204" pitchFamily="34" charset="-128"/>
              </a:rPr>
              <a:t> Gruppe </a:t>
            </a:r>
            <a:r>
              <a:rPr lang="en-US" altLang="de-DE" err="1">
                <a:ea typeface="MS PGothic" panose="020B0600070205080204" pitchFamily="34" charset="-128"/>
              </a:rPr>
              <a:t>frei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gestaltet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werden</a:t>
            </a:r>
            <a:r>
              <a:rPr lang="en-US" altLang="de-DE">
                <a:ea typeface="MS PGothic" panose="020B0600070205080204" pitchFamily="34" charset="-128"/>
              </a:rPr>
              <a:t>. </a:t>
            </a:r>
            <a:r>
              <a:rPr lang="en-US" altLang="de-DE" err="1">
                <a:ea typeface="MS PGothic" panose="020B0600070205080204" pitchFamily="34" charset="-128"/>
              </a:rPr>
              <a:t>Angebote</a:t>
            </a:r>
            <a:r>
              <a:rPr lang="en-US" altLang="de-DE">
                <a:ea typeface="MS PGothic" panose="020B0600070205080204" pitchFamily="34" charset="-128"/>
              </a:rPr>
              <a:t> des </a:t>
            </a:r>
            <a:r>
              <a:rPr lang="en-US" altLang="de-DE" err="1">
                <a:ea typeface="MS PGothic" panose="020B0600070205080204" pitchFamily="34" charset="-128"/>
              </a:rPr>
              <a:t>freien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Programms</a:t>
            </a:r>
            <a:r>
              <a:rPr lang="en-US" altLang="de-DE">
                <a:ea typeface="MS PGothic" panose="020B0600070205080204" pitchFamily="34" charset="-128"/>
              </a:rPr>
              <a:t> und </a:t>
            </a:r>
            <a:r>
              <a:rPr lang="en-US" altLang="de-DE" err="1">
                <a:ea typeface="MS PGothic" panose="020B0600070205080204" pitchFamily="34" charset="-128"/>
              </a:rPr>
              <a:t>Räumlichkeiten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zum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gemeinsamen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Spielen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stehen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zur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Verfügung</a:t>
            </a:r>
            <a:r>
              <a:rPr lang="en-US" altLang="de-DE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de-AT" altLang="de-DE" sz="2000">
              <a:latin typeface="HelveticaCondensed" pitchFamily="32" charset="0"/>
              <a:ea typeface="MS PGothic" panose="020B0600070205080204" pitchFamily="34" charset="-128"/>
            </a:endParaRPr>
          </a:p>
          <a:p>
            <a:pPr lvl="1" eaLnBrk="1" hangingPunct="1">
              <a:spcBef>
                <a:spcPts val="438"/>
              </a:spcBef>
              <a:buClrTx/>
              <a:buFontTx/>
              <a:buNone/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Tx/>
              <a:buFontTx/>
              <a:buNone/>
            </a:pPr>
            <a:endParaRPr lang="en-US" altLang="de-DE" sz="1600">
              <a:ea typeface="MS PGothic" panose="020B0600070205080204" pitchFamily="34" charset="-128"/>
            </a:endParaRPr>
          </a:p>
        </p:txBody>
      </p:sp>
      <p:sp>
        <p:nvSpPr>
          <p:cNvPr id="43016" name="Rectangle 10">
            <a:extLst>
              <a:ext uri="{FF2B5EF4-FFF2-40B4-BE49-F238E27FC236}">
                <a16:creationId xmlns:a16="http://schemas.microsoft.com/office/drawing/2014/main" id="{44D73755-8B0A-40C9-969F-815570859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3017" name="Picture 11">
            <a:extLst>
              <a:ext uri="{FF2B5EF4-FFF2-40B4-BE49-F238E27FC236}">
                <a16:creationId xmlns:a16="http://schemas.microsoft.com/office/drawing/2014/main" id="{A5F1167F-EE3D-4AE1-A8A8-93B1813FE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4725" y="312738"/>
            <a:ext cx="2219325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8" name="Grafik 2" descr="Ein Bild, das Phase, Person, stehend, Szene enthält.&#10;&#10;Automatisch generierte Beschreibung">
            <a:extLst>
              <a:ext uri="{FF2B5EF4-FFF2-40B4-BE49-F238E27FC236}">
                <a16:creationId xmlns:a16="http://schemas.microsoft.com/office/drawing/2014/main" id="{3CBC6728-22FC-475E-A983-86EFC2970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4363" y="2089150"/>
            <a:ext cx="42418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>
            <a:extLst>
              <a:ext uri="{FF2B5EF4-FFF2-40B4-BE49-F238E27FC236}">
                <a16:creationId xmlns:a16="http://schemas.microsoft.com/office/drawing/2014/main" id="{3C96666F-AF71-4772-AFCF-DBE06386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C73B0DB-0109-4D19-BBF0-C81341A48099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0A4F1A4-5DEF-4435-8529-97E947D97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5060" name="Group 3">
            <a:extLst>
              <a:ext uri="{FF2B5EF4-FFF2-40B4-BE49-F238E27FC236}">
                <a16:creationId xmlns:a16="http://schemas.microsoft.com/office/drawing/2014/main" id="{1B7A1E9F-3887-46B8-8BFF-7970D68D4803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5064" name="Rectangle 4">
              <a:extLst>
                <a:ext uri="{FF2B5EF4-FFF2-40B4-BE49-F238E27FC236}">
                  <a16:creationId xmlns:a16="http://schemas.microsoft.com/office/drawing/2014/main" id="{1577EE36-A1A1-4FE8-A300-273E3EC08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5065" name="Picture 5">
              <a:extLst>
                <a:ext uri="{FF2B5EF4-FFF2-40B4-BE49-F238E27FC236}">
                  <a16:creationId xmlns:a16="http://schemas.microsoft.com/office/drawing/2014/main" id="{F10C4099-E179-43D3-A5D2-890795A90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5061" name="Rectangle 6">
            <a:extLst>
              <a:ext uri="{FF2B5EF4-FFF2-40B4-BE49-F238E27FC236}">
                <a16:creationId xmlns:a16="http://schemas.microsoft.com/office/drawing/2014/main" id="{23B738AA-1021-463C-9EEA-C9EB4ED4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8A59E180-8546-4C5F-A4D8-9045EAF89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47040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>
                <a:solidFill>
                  <a:srgbClr val="339BAF"/>
                </a:solidFill>
                <a:latin typeface="Helvetica LT Std Cond" pitchFamily="32" charset="0"/>
              </a:rPr>
              <a:t>Organisatorisches</a:t>
            </a:r>
          </a:p>
        </p:txBody>
      </p:sp>
      <p:pic>
        <p:nvPicPr>
          <p:cNvPr id="45063" name="Picture 9">
            <a:extLst>
              <a:ext uri="{FF2B5EF4-FFF2-40B4-BE49-F238E27FC236}">
                <a16:creationId xmlns:a16="http://schemas.microsoft.com/office/drawing/2014/main" id="{10E42A3E-D2C9-453C-ACB3-86EA9DBD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513" y="476250"/>
            <a:ext cx="423862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D7437F1B-69D5-416A-B0E9-BDA3EB5BF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94FED340-C193-4AD2-B251-3A5739D65692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8D28A9CA-F47C-4202-B0CB-4D29E768D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7108" name="Group 3">
            <a:extLst>
              <a:ext uri="{FF2B5EF4-FFF2-40B4-BE49-F238E27FC236}">
                <a16:creationId xmlns:a16="http://schemas.microsoft.com/office/drawing/2014/main" id="{8C32344D-AC69-4146-AEBC-59F8B6547418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7113" name="Rectangle 4">
              <a:extLst>
                <a:ext uri="{FF2B5EF4-FFF2-40B4-BE49-F238E27FC236}">
                  <a16:creationId xmlns:a16="http://schemas.microsoft.com/office/drawing/2014/main" id="{E5AD31AF-72E5-4EF8-9FA2-D4B4CE1F1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7114" name="Picture 5">
              <a:extLst>
                <a:ext uri="{FF2B5EF4-FFF2-40B4-BE49-F238E27FC236}">
                  <a16:creationId xmlns:a16="http://schemas.microsoft.com/office/drawing/2014/main" id="{285FFBAC-5AEB-4D02-A4C5-BE2019A2E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7109" name="Text Box 6">
            <a:extLst>
              <a:ext uri="{FF2B5EF4-FFF2-40B4-BE49-F238E27FC236}">
                <a16:creationId xmlns:a16="http://schemas.microsoft.com/office/drawing/2014/main" id="{BB1ACB94-AB44-418D-98E7-EF1FAC369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8415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Preis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2AE1761B-B1A3-4807-8716-2D24E78B7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052513"/>
            <a:ext cx="8910638" cy="5040312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174625" indent="-17462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180975" indent="-18097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de-DE" sz="2000" b="1" err="1">
                <a:latin typeface="+mn-lt"/>
              </a:rPr>
              <a:t>Kinderpreis</a:t>
            </a:r>
            <a:r>
              <a:rPr lang="en-US" altLang="de-DE" sz="2000" b="1">
                <a:latin typeface="+mn-lt"/>
              </a:rPr>
              <a:t>: 325 Euro </a:t>
            </a:r>
            <a:endParaRPr lang="en-US" altLang="de-DE" sz="2000">
              <a:latin typeface="+mn-lt"/>
            </a:endParaRP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sz="2000">
                <a:latin typeface="+mn-lt"/>
              </a:rPr>
              <a:t>Darin enthalten sind: die Verpflegung, die Unterkunft in Schulen, das gesamte organisierte Programm und pro acht Kindern desselben Geschlechts ein*e Gruppenleiter*in.</a:t>
            </a: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de-DE" sz="2000">
              <a:latin typeface="+mn-lt"/>
            </a:endParaRP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de-DE" sz="2000">
                <a:latin typeface="+mn-lt"/>
              </a:rPr>
              <a:t>Die </a:t>
            </a:r>
            <a:r>
              <a:rPr lang="de-DE" sz="2000" b="1">
                <a:latin typeface="+mn-lt"/>
              </a:rPr>
              <a:t>Anreise</a:t>
            </a:r>
            <a:r>
              <a:rPr lang="de-DE" sz="2000">
                <a:latin typeface="+mn-lt"/>
              </a:rPr>
              <a:t> wird </a:t>
            </a:r>
            <a:r>
              <a:rPr lang="de-DE" sz="2000" b="1">
                <a:latin typeface="+mn-lt"/>
              </a:rPr>
              <a:t>individuell</a:t>
            </a:r>
            <a:r>
              <a:rPr lang="de-DE" sz="2000">
                <a:latin typeface="+mn-lt"/>
              </a:rPr>
              <a:t> organisiert. Es gibt die Möglichkeit gratis die </a:t>
            </a:r>
            <a:r>
              <a:rPr lang="de-DE" sz="2000" b="1">
                <a:latin typeface="+mn-lt"/>
              </a:rPr>
              <a:t>ÖBB Schulcard</a:t>
            </a:r>
            <a:r>
              <a:rPr lang="de-DE" sz="2000">
                <a:latin typeface="+mn-lt"/>
              </a:rPr>
              <a:t> zu beantragen (Verein ankreuzen) um vergünstigte Zugtickets zu besorgen.</a:t>
            </a: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en-US" altLang="de-DE" sz="2000">
              <a:latin typeface="+mn-lt"/>
            </a:endParaRP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de-DE" sz="2000" b="1" err="1">
                <a:latin typeface="+mn-lt"/>
              </a:rPr>
              <a:t>Unterstützungsfonds</a:t>
            </a:r>
            <a:r>
              <a:rPr lang="en-US" altLang="de-DE" sz="2000">
                <a:latin typeface="+mn-lt"/>
              </a:rPr>
              <a:t> (</a:t>
            </a:r>
            <a:r>
              <a:rPr lang="en-US" altLang="de-DE" sz="2000" err="1">
                <a:latin typeface="+mn-lt"/>
              </a:rPr>
              <a:t>Eltern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können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direkt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beim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Kaleidio</a:t>
            </a:r>
            <a:r>
              <a:rPr lang="en-US" altLang="de-DE" sz="2000">
                <a:latin typeface="+mn-lt"/>
              </a:rPr>
              <a:t> um </a:t>
            </a:r>
            <a:r>
              <a:rPr lang="en-US" altLang="de-DE" sz="2000" err="1">
                <a:latin typeface="+mn-lt"/>
              </a:rPr>
              <a:t>finanzielle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Unterstützung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ansuchen</a:t>
            </a:r>
            <a:r>
              <a:rPr lang="en-US" altLang="de-DE" sz="2000">
                <a:latin typeface="+mn-lt"/>
              </a:rPr>
              <a:t> – </a:t>
            </a:r>
            <a:r>
              <a:rPr lang="en-US" altLang="de-DE" sz="2000" err="1">
                <a:latin typeface="+mn-lt"/>
              </a:rPr>
              <a:t>Infos</a:t>
            </a:r>
            <a:r>
              <a:rPr lang="en-US" altLang="de-DE" sz="2000">
                <a:latin typeface="+mn-lt"/>
              </a:rPr>
              <a:t> auf der </a:t>
            </a:r>
            <a:r>
              <a:rPr lang="en-US" altLang="de-DE" sz="2000" err="1">
                <a:latin typeface="+mn-lt"/>
              </a:rPr>
              <a:t>Webseite</a:t>
            </a:r>
            <a:r>
              <a:rPr lang="en-US" altLang="de-DE" sz="2000">
                <a:latin typeface="+mn-lt"/>
              </a:rPr>
              <a:t>)</a:t>
            </a:r>
          </a:p>
          <a:p>
            <a:pPr eaLnBrk="1" hangingPunct="1">
              <a:spcBef>
                <a:spcPts val="400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endParaRPr lang="en-US" altLang="de-DE" sz="2000">
              <a:latin typeface="+mn-lt"/>
            </a:endParaRPr>
          </a:p>
          <a:p>
            <a:pPr lvl="1" eaLnBrk="1" hangingPunct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r>
              <a:rPr lang="en-US" altLang="de-DE" sz="2000" err="1">
                <a:latin typeface="+mn-lt"/>
              </a:rPr>
              <a:t>Gruppenleiter</a:t>
            </a:r>
            <a:r>
              <a:rPr lang="en-US" altLang="de-DE" sz="2000">
                <a:latin typeface="+mn-lt"/>
              </a:rPr>
              <a:t>*</a:t>
            </a:r>
            <a:r>
              <a:rPr lang="en-US" altLang="de-DE" sz="2000" err="1">
                <a:latin typeface="+mn-lt"/>
              </a:rPr>
              <a:t>innenpreis</a:t>
            </a:r>
            <a:r>
              <a:rPr lang="en-US" altLang="de-DE" sz="2000">
                <a:latin typeface="+mn-lt"/>
              </a:rPr>
              <a:t>: GLs die </a:t>
            </a:r>
            <a:r>
              <a:rPr lang="en-US" altLang="de-DE" sz="2000" err="1">
                <a:latin typeface="+mn-lt"/>
              </a:rPr>
              <a:t>zur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Sicherung</a:t>
            </a:r>
            <a:r>
              <a:rPr lang="en-US" altLang="de-DE" sz="2000">
                <a:latin typeface="+mn-lt"/>
              </a:rPr>
              <a:t> der </a:t>
            </a:r>
            <a:r>
              <a:rPr lang="en-US" altLang="de-DE" sz="2000" err="1">
                <a:latin typeface="+mn-lt"/>
              </a:rPr>
              <a:t>Aufsichtspflicht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notwendig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sind</a:t>
            </a:r>
            <a:r>
              <a:rPr lang="en-US" altLang="de-DE" sz="2000">
                <a:latin typeface="+mn-lt"/>
              </a:rPr>
              <a:t>, </a:t>
            </a:r>
            <a:r>
              <a:rPr lang="en-US" altLang="de-DE" sz="2000" err="1">
                <a:latin typeface="+mn-lt"/>
              </a:rPr>
              <a:t>zahlen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nichts</a:t>
            </a:r>
            <a:r>
              <a:rPr lang="en-US" altLang="de-DE" sz="2000">
                <a:latin typeface="+mn-lt"/>
              </a:rPr>
              <a:t>. </a:t>
            </a:r>
            <a:r>
              <a:rPr lang="en-US" altLang="de-DE" sz="2000" err="1">
                <a:latin typeface="+mn-lt"/>
              </a:rPr>
              <a:t>Zusätzliche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Gruppenleiter</a:t>
            </a:r>
            <a:r>
              <a:rPr lang="en-US" altLang="de-DE" sz="2000">
                <a:latin typeface="+mn-lt"/>
              </a:rPr>
              <a:t>*</a:t>
            </a:r>
            <a:r>
              <a:rPr lang="en-US" altLang="de-DE" sz="2000" err="1">
                <a:latin typeface="+mn-lt"/>
              </a:rPr>
              <a:t>innen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zahlen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mit</a:t>
            </a:r>
            <a:r>
              <a:rPr lang="en-US" altLang="de-DE" sz="2000">
                <a:latin typeface="+mn-lt"/>
              </a:rPr>
              <a:t> 160€ den </a:t>
            </a:r>
            <a:r>
              <a:rPr lang="en-US" altLang="de-DE" sz="2000" err="1">
                <a:latin typeface="+mn-lt"/>
              </a:rPr>
              <a:t>reinen</a:t>
            </a:r>
            <a:r>
              <a:rPr lang="en-US" altLang="de-DE" sz="2000">
                <a:latin typeface="+mn-lt"/>
              </a:rPr>
              <a:t> </a:t>
            </a:r>
            <a:r>
              <a:rPr lang="en-US" altLang="de-DE" sz="2000" err="1">
                <a:latin typeface="+mn-lt"/>
              </a:rPr>
              <a:t>Verpflegungspreis</a:t>
            </a:r>
            <a:r>
              <a:rPr lang="en-US" altLang="de-DE" sz="2000">
                <a:latin typeface="+mn-lt"/>
              </a:rPr>
              <a:t>.</a:t>
            </a: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>
              <a:latin typeface="Helvetica LT Std Cond" pitchFamily="32" charset="0"/>
            </a:endParaRP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>
              <a:latin typeface="Helvetica LT Std Cond" pitchFamily="32" charset="0"/>
            </a:endParaRPr>
          </a:p>
        </p:txBody>
      </p:sp>
      <p:sp>
        <p:nvSpPr>
          <p:cNvPr id="47111" name="Rectangle 8">
            <a:extLst>
              <a:ext uri="{FF2B5EF4-FFF2-40B4-BE49-F238E27FC236}">
                <a16:creationId xmlns:a16="http://schemas.microsoft.com/office/drawing/2014/main" id="{0999A458-FF12-48CD-A475-4A418034C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7112" name="Picture 1">
            <a:extLst>
              <a:ext uri="{FF2B5EF4-FFF2-40B4-BE49-F238E27FC236}">
                <a16:creationId xmlns:a16="http://schemas.microsoft.com/office/drawing/2014/main" id="{454F55E2-4C4E-42A5-9A10-47D4213D6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6169" y="7143"/>
            <a:ext cx="1800225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49809197-A2C9-4FB7-A27F-3A74EC628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9735FEA-4CDB-442E-89FA-CC7088144D3C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DDEE395-5C80-41E7-AD39-BA56CF6CB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6148" name="Group 3">
            <a:extLst>
              <a:ext uri="{FF2B5EF4-FFF2-40B4-BE49-F238E27FC236}">
                <a16:creationId xmlns:a16="http://schemas.microsoft.com/office/drawing/2014/main" id="{EBFD6DBF-DE60-4FAF-ABA3-71B1CF73E80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6151" name="Rectangle 4">
              <a:extLst>
                <a:ext uri="{FF2B5EF4-FFF2-40B4-BE49-F238E27FC236}">
                  <a16:creationId xmlns:a16="http://schemas.microsoft.com/office/drawing/2014/main" id="{C9738568-0AED-4346-BFC2-2FE273839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6152" name="Picture 5">
              <a:extLst>
                <a:ext uri="{FF2B5EF4-FFF2-40B4-BE49-F238E27FC236}">
                  <a16:creationId xmlns:a16="http://schemas.microsoft.com/office/drawing/2014/main" id="{1F06F9B9-8D2D-409B-B297-53E405913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149" name="Rectangle 6">
            <a:extLst>
              <a:ext uri="{FF2B5EF4-FFF2-40B4-BE49-F238E27FC236}">
                <a16:creationId xmlns:a16="http://schemas.microsoft.com/office/drawing/2014/main" id="{F1A93D82-8969-4431-B415-2E45C96A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2" name="Bild 2">
            <a:extLst>
              <a:ext uri="{FF2B5EF4-FFF2-40B4-BE49-F238E27FC236}">
                <a16:creationId xmlns:a16="http://schemas.microsoft.com/office/drawing/2014/main" id="{DA8C33B3-03ED-1733-A073-C9A67426A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0" y="1772816"/>
            <a:ext cx="9908690" cy="3309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953189D1-B6A7-4271-A3EC-E8753F6D7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94D5C5D-F657-4B3A-A872-7EE2722BC21F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F156F484-6873-48A1-A04B-04242318F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9156" name="Group 3">
            <a:extLst>
              <a:ext uri="{FF2B5EF4-FFF2-40B4-BE49-F238E27FC236}">
                <a16:creationId xmlns:a16="http://schemas.microsoft.com/office/drawing/2014/main" id="{3C8EC280-38ED-4505-8BFD-02C678EA872F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9162" name="Rectangle 4">
              <a:extLst>
                <a:ext uri="{FF2B5EF4-FFF2-40B4-BE49-F238E27FC236}">
                  <a16:creationId xmlns:a16="http://schemas.microsoft.com/office/drawing/2014/main" id="{A6C958AC-4076-4D20-976C-6C2881128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9163" name="Picture 5">
              <a:extLst>
                <a:ext uri="{FF2B5EF4-FFF2-40B4-BE49-F238E27FC236}">
                  <a16:creationId xmlns:a16="http://schemas.microsoft.com/office/drawing/2014/main" id="{7ACBC098-36C9-4B39-931D-9D800200B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9157" name="Text Box 6">
            <a:extLst>
              <a:ext uri="{FF2B5EF4-FFF2-40B4-BE49-F238E27FC236}">
                <a16:creationId xmlns:a16="http://schemas.microsoft.com/office/drawing/2014/main" id="{642C5795-6D28-474E-ACF7-B7BD1B2AD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Betreuungsschlüssel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95796DC6-E567-4177-999D-54C4227F5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341438"/>
            <a:ext cx="9063037" cy="4751387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174625" indent="-17462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180975" indent="-18097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0" lvl="1" indent="0" eaLnBrk="1" hangingPunct="1">
              <a:spcBef>
                <a:spcPts val="400"/>
              </a:spcBef>
              <a:buClr>
                <a:srgbClr val="339BAF"/>
              </a:buClr>
              <a:buSzPct val="85000"/>
              <a:buFont typeface="Times New Roman" panose="02020603050405020304" pitchFamily="18" charset="0"/>
              <a:buNone/>
              <a:defRPr/>
            </a:pPr>
            <a:endParaRPr lang="en-US" altLang="de-DE">
              <a:latin typeface="Helvetica LT Std Cond" pitchFamily="32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/>
              <a:t>Ein*e Gruppenleiter*in kann höchstens für 8 Kinder </a:t>
            </a:r>
          </a:p>
          <a:p>
            <a:pPr marL="0" inden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/>
              <a:t>	im Alter von 8 bis 14 Jahren gleichen Geschlechts die </a:t>
            </a:r>
          </a:p>
          <a:p>
            <a:pPr marL="0" inden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/>
              <a:t>	Verantwortung und Aufsichtspflicht übernehmen. 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/>
              <a:t>Bei gemischten Gruppen (Mädchen und Buben) müssen dementsprechend Gruppenleiterinnen und Gruppenleiter mitfahren.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/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/>
              <a:t>Nur Gruppenleiter*innen, die für die Betreuung der Kinder notwendig sind, zahlen nichts. Alle weiteren zahlen den Verpflegungspreis von 160€. Pro Pfarre muss mindestens ein*e Gruppenleiter*in 18 Jahre alt sein, die anderen Gruppenleiter*in müssen mindestens 15 Jahre alt sein.</a:t>
            </a: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>
              <a:latin typeface="Helvetica LT Std Cond" pitchFamily="32" charset="0"/>
            </a:endParaRP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>
              <a:latin typeface="Helvetica LT Std Cond" pitchFamily="32" charset="0"/>
            </a:endParaRPr>
          </a:p>
        </p:txBody>
      </p:sp>
      <p:sp>
        <p:nvSpPr>
          <p:cNvPr id="49159" name="Rectangle 8">
            <a:extLst>
              <a:ext uri="{FF2B5EF4-FFF2-40B4-BE49-F238E27FC236}">
                <a16:creationId xmlns:a16="http://schemas.microsoft.com/office/drawing/2014/main" id="{114F4B9D-6158-4C9F-8097-AE048EE7A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9161" name="Picture 1">
            <a:extLst>
              <a:ext uri="{FF2B5EF4-FFF2-40B4-BE49-F238E27FC236}">
                <a16:creationId xmlns:a16="http://schemas.microsoft.com/office/drawing/2014/main" id="{84661076-BB44-4168-8764-51AFB1A9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5613" y="4727575"/>
            <a:ext cx="1800225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fik 2" descr="Ein Bild, das Menschliches Gesicht, Person, Zelt, Kleidung enthält.&#10;&#10;KI-generierte Inhalte können fehlerhaft sein.">
            <a:extLst>
              <a:ext uri="{FF2B5EF4-FFF2-40B4-BE49-F238E27FC236}">
                <a16:creationId xmlns:a16="http://schemas.microsoft.com/office/drawing/2014/main" id="{316FE115-EA84-1452-5862-83B783300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23" y="364728"/>
            <a:ext cx="3630216" cy="24201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63DB60A8-3A3C-4906-A598-0FA9F13B8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5C6B8C4-5599-4E19-9366-5DF72A6527A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F3180058-F406-49C9-8912-0B2D665D8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51204" name="Group 3">
            <a:extLst>
              <a:ext uri="{FF2B5EF4-FFF2-40B4-BE49-F238E27FC236}">
                <a16:creationId xmlns:a16="http://schemas.microsoft.com/office/drawing/2014/main" id="{930DF49A-66E9-4908-A47D-B82D47AD618F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51210" name="Rectangle 4">
              <a:extLst>
                <a:ext uri="{FF2B5EF4-FFF2-40B4-BE49-F238E27FC236}">
                  <a16:creationId xmlns:a16="http://schemas.microsoft.com/office/drawing/2014/main" id="{4365CC22-9251-44BE-BDBD-F1FF31A81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51211" name="Picture 5">
              <a:extLst>
                <a:ext uri="{FF2B5EF4-FFF2-40B4-BE49-F238E27FC236}">
                  <a16:creationId xmlns:a16="http://schemas.microsoft.com/office/drawing/2014/main" id="{171DCAAD-6E2E-48CC-A297-C1DD7CAF7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1205" name="Text Box 6">
            <a:extLst>
              <a:ext uri="{FF2B5EF4-FFF2-40B4-BE49-F238E27FC236}">
                <a16:creationId xmlns:a16="http://schemas.microsoft.com/office/drawing/2014/main" id="{0931F27B-0FC4-4269-AA77-76AB954A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52388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 err="1">
                <a:solidFill>
                  <a:srgbClr val="339BAF"/>
                </a:solidFill>
                <a:latin typeface="Helvetica LT Std Cond" pitchFamily="32" charset="0"/>
              </a:rPr>
              <a:t>Anmeldung</a:t>
            </a:r>
            <a:endParaRPr lang="en-US" altLang="de-DE" sz="3200" b="1">
              <a:solidFill>
                <a:srgbClr val="339BAF"/>
              </a:solidFill>
              <a:latin typeface="Helvetica LT Std Cond" pitchFamily="32" charset="0"/>
            </a:endParaRPr>
          </a:p>
        </p:txBody>
      </p:sp>
      <p:sp>
        <p:nvSpPr>
          <p:cNvPr id="51206" name="Rectangle 7">
            <a:extLst>
              <a:ext uri="{FF2B5EF4-FFF2-40B4-BE49-F238E27FC236}">
                <a16:creationId xmlns:a16="http://schemas.microsoft.com/office/drawing/2014/main" id="{5445ACC4-A7D8-4323-AECD-9ED7BBBD3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51207" name="Text Box 8">
            <a:extLst>
              <a:ext uri="{FF2B5EF4-FFF2-40B4-BE49-F238E27FC236}">
                <a16:creationId xmlns:a16="http://schemas.microsoft.com/office/drawing/2014/main" id="{DB7F7164-C48A-429A-AFE2-ABBED62B7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4150" y="1125538"/>
            <a:ext cx="9567863" cy="62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342900" indent="-342900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530225" indent="-30162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 marL="976313" indent="-263525"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6313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  <a:tab pos="9959975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lvl="2" eaLnBrk="1" hangingPunct="1">
              <a:buClrTx/>
              <a:buFontTx/>
              <a:buNone/>
            </a:pPr>
            <a:r>
              <a:rPr lang="de-DE" altLang="de-DE" sz="2400">
                <a:latin typeface="HelveticaCondensed" pitchFamily="32" charset="0"/>
              </a:rPr>
              <a:t>Schritt 1: Bis 28.02.2026 müssen die Zahlen eurer Gruppen im Anmeldetool eingetragen und die Anzahlung (80 € pro Kind) eingezahlt sein. </a:t>
            </a:r>
          </a:p>
          <a:p>
            <a:pPr lvl="2" eaLnBrk="1" hangingPunct="1">
              <a:buClrTx/>
              <a:buFontTx/>
              <a:buNone/>
            </a:pPr>
            <a:endParaRPr lang="de-DE" altLang="de-DE" sz="2400">
              <a:latin typeface="HelveticaCondensed" pitchFamily="32" charset="0"/>
            </a:endParaRPr>
          </a:p>
          <a:p>
            <a:pPr lvl="2" eaLnBrk="1" hangingPunct="1">
              <a:buClrTx/>
              <a:buFontTx/>
              <a:buNone/>
            </a:pPr>
            <a:r>
              <a:rPr lang="de-DE" altLang="de-DE" sz="2400">
                <a:latin typeface="HelveticaCondensed" pitchFamily="32" charset="0"/>
              </a:rPr>
              <a:t>Schritt 2: Die Pfarrverantwortlichen reichen Namen und  Geburtsdatum der Kinder und Begleitpersonen über die Webseite bis 20. April ein! </a:t>
            </a:r>
          </a:p>
          <a:p>
            <a:pPr lvl="2" eaLnBrk="1" hangingPunct="1">
              <a:buClrTx/>
              <a:buFontTx/>
              <a:buNone/>
            </a:pPr>
            <a:endParaRPr lang="de-DE" altLang="de-DE" sz="2400">
              <a:latin typeface="HelveticaCondensed" pitchFamily="32" charset="0"/>
            </a:endParaRPr>
          </a:p>
          <a:p>
            <a:pPr lvl="2" eaLnBrk="1" hangingPunct="1">
              <a:buClrTx/>
              <a:buFontTx/>
              <a:buNone/>
            </a:pPr>
            <a:r>
              <a:rPr lang="de-DE" altLang="de-DE" sz="2400">
                <a:latin typeface="HelveticaCondensed" pitchFamily="32" charset="0"/>
              </a:rPr>
              <a:t>Schritt 3: Im letzten Schritt, müssen dann, die unterschriebenen Datenblätter der Kinder (und Begleitpersonen) von den Erziehungsberechtigten über einen Link auf der Homepage abgegeben werden. </a:t>
            </a:r>
            <a:endParaRPr lang="en-US" altLang="de-DE" sz="2400">
              <a:latin typeface="HelveticaCondensed" pitchFamily="32" charset="0"/>
            </a:endParaRPr>
          </a:p>
        </p:txBody>
      </p:sp>
      <p:sp>
        <p:nvSpPr>
          <p:cNvPr id="51208" name="Rectangle 9">
            <a:extLst>
              <a:ext uri="{FF2B5EF4-FFF2-40B4-BE49-F238E27FC236}">
                <a16:creationId xmlns:a16="http://schemas.microsoft.com/office/drawing/2014/main" id="{8715D0D4-A9E6-463D-9318-5A6A29BE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6AAE3545-CD74-4416-9963-64946130B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DE3A9FD-9CE1-495A-BDFE-B4A5ED0F8775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902CF6A-E91B-41B4-9521-9DDE6241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53252" name="Group 3">
            <a:extLst>
              <a:ext uri="{FF2B5EF4-FFF2-40B4-BE49-F238E27FC236}">
                <a16:creationId xmlns:a16="http://schemas.microsoft.com/office/drawing/2014/main" id="{C2AE070A-3F8E-45EA-9063-424EC623964A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53257" name="Rectangle 4">
              <a:extLst>
                <a:ext uri="{FF2B5EF4-FFF2-40B4-BE49-F238E27FC236}">
                  <a16:creationId xmlns:a16="http://schemas.microsoft.com/office/drawing/2014/main" id="{8AD5D3AE-F539-4878-B64B-D4A6966F4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53258" name="Picture 5">
              <a:extLst>
                <a:ext uri="{FF2B5EF4-FFF2-40B4-BE49-F238E27FC236}">
                  <a16:creationId xmlns:a16="http://schemas.microsoft.com/office/drawing/2014/main" id="{5825C2F4-B755-4CCC-BC4D-6FD0F41C5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3253" name="Text Box 6">
            <a:extLst>
              <a:ext uri="{FF2B5EF4-FFF2-40B4-BE49-F238E27FC236}">
                <a16:creationId xmlns:a16="http://schemas.microsoft.com/office/drawing/2014/main" id="{97E2A909-9E84-4014-A50F-A83B7245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www.kaleidio.at</a:t>
            </a:r>
          </a:p>
        </p:txBody>
      </p:sp>
      <p:sp>
        <p:nvSpPr>
          <p:cNvPr id="53254" name="Rectangle 7">
            <a:extLst>
              <a:ext uri="{FF2B5EF4-FFF2-40B4-BE49-F238E27FC236}">
                <a16:creationId xmlns:a16="http://schemas.microsoft.com/office/drawing/2014/main" id="{D66D8333-11F2-4ACE-A05B-3B42754D9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53255" name="Rectangle 8">
            <a:extLst>
              <a:ext uri="{FF2B5EF4-FFF2-40B4-BE49-F238E27FC236}">
                <a16:creationId xmlns:a16="http://schemas.microsoft.com/office/drawing/2014/main" id="{7B9B42DB-5CC3-48E1-BB82-729117BF9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502A96-A938-D46B-5DE1-510963223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28" y="1125538"/>
            <a:ext cx="8534522" cy="46715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>
            <a:extLst>
              <a:ext uri="{FF2B5EF4-FFF2-40B4-BE49-F238E27FC236}">
                <a16:creationId xmlns:a16="http://schemas.microsoft.com/office/drawing/2014/main" id="{B628C691-A043-436C-8BC9-A37531703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2A19559-6E84-4800-9F50-C6339DDFC4D7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D45A6B06-F425-499E-9911-BCAF5ED25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55300" name="Group 3">
            <a:extLst>
              <a:ext uri="{FF2B5EF4-FFF2-40B4-BE49-F238E27FC236}">
                <a16:creationId xmlns:a16="http://schemas.microsoft.com/office/drawing/2014/main" id="{7F2891C1-0763-4597-8125-AE7399A13F40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55305" name="Rectangle 4">
              <a:extLst>
                <a:ext uri="{FF2B5EF4-FFF2-40B4-BE49-F238E27FC236}">
                  <a16:creationId xmlns:a16="http://schemas.microsoft.com/office/drawing/2014/main" id="{4FED351C-4D46-46C2-8BBC-651E4A1AD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55306" name="Picture 5">
              <a:extLst>
                <a:ext uri="{FF2B5EF4-FFF2-40B4-BE49-F238E27FC236}">
                  <a16:creationId xmlns:a16="http://schemas.microsoft.com/office/drawing/2014/main" id="{A9DD1CBE-D166-4E7E-AFF1-8F44560FD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5301" name="Text Box 6">
            <a:extLst>
              <a:ext uri="{FF2B5EF4-FFF2-40B4-BE49-F238E27FC236}">
                <a16:creationId xmlns:a16="http://schemas.microsoft.com/office/drawing/2014/main" id="{D178B1C1-0168-4DC7-B495-4702C040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Social Media</a:t>
            </a:r>
          </a:p>
        </p:txBody>
      </p:sp>
      <p:sp>
        <p:nvSpPr>
          <p:cNvPr id="55302" name="Rectangle 7">
            <a:extLst>
              <a:ext uri="{FF2B5EF4-FFF2-40B4-BE49-F238E27FC236}">
                <a16:creationId xmlns:a16="http://schemas.microsoft.com/office/drawing/2014/main" id="{88AF154C-011E-4292-997A-BA0772C0F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55303" name="Rectangle 8">
            <a:extLst>
              <a:ext uri="{FF2B5EF4-FFF2-40B4-BE49-F238E27FC236}">
                <a16:creationId xmlns:a16="http://schemas.microsoft.com/office/drawing/2014/main" id="{C4B49929-1A73-434D-9BC8-BE21E32E9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55304" name="Picture 9">
            <a:extLst>
              <a:ext uri="{FF2B5EF4-FFF2-40B4-BE49-F238E27FC236}">
                <a16:creationId xmlns:a16="http://schemas.microsoft.com/office/drawing/2014/main" id="{1EDEBE21-F222-4225-8BF5-ED7C1F39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825" y="1152525"/>
            <a:ext cx="46799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259B4-3926-0130-A7B0-7E8EF72BD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888F0075-F960-8E43-D636-9DDD43E29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94D5C5D-F657-4B3A-A872-7EE2722BC21F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4A2D6C6D-9CAF-038C-03A5-482F04A1B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49156" name="Group 3">
            <a:extLst>
              <a:ext uri="{FF2B5EF4-FFF2-40B4-BE49-F238E27FC236}">
                <a16:creationId xmlns:a16="http://schemas.microsoft.com/office/drawing/2014/main" id="{1BC3B10A-7430-1A5A-8AE8-846F4978F731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49162" name="Rectangle 4">
              <a:extLst>
                <a:ext uri="{FF2B5EF4-FFF2-40B4-BE49-F238E27FC236}">
                  <a16:creationId xmlns:a16="http://schemas.microsoft.com/office/drawing/2014/main" id="{2318B2FA-495A-27D2-02FF-684D0DFB1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49163" name="Picture 5">
              <a:extLst>
                <a:ext uri="{FF2B5EF4-FFF2-40B4-BE49-F238E27FC236}">
                  <a16:creationId xmlns:a16="http://schemas.microsoft.com/office/drawing/2014/main" id="{31E3ADC8-6939-C551-3DED-FE531C39A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9157" name="Text Box 6">
            <a:extLst>
              <a:ext uri="{FF2B5EF4-FFF2-40B4-BE49-F238E27FC236}">
                <a16:creationId xmlns:a16="http://schemas.microsoft.com/office/drawing/2014/main" id="{92EC60B1-A90C-BBED-6406-04D7513AD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 b="1" err="1">
                <a:solidFill>
                  <a:srgbClr val="339BAF"/>
                </a:solidFill>
                <a:latin typeface="Helvetica LT Std Cond" pitchFamily="32" charset="0"/>
              </a:rPr>
              <a:t>Infoabende</a:t>
            </a: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 </a:t>
            </a:r>
            <a:r>
              <a:rPr lang="en-US" altLang="de-DE" sz="2400" b="1" err="1">
                <a:solidFill>
                  <a:srgbClr val="339BAF"/>
                </a:solidFill>
                <a:latin typeface="Helvetica LT Std Cond" pitchFamily="32" charset="0"/>
              </a:rPr>
              <a:t>vom</a:t>
            </a: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 </a:t>
            </a:r>
            <a:r>
              <a:rPr lang="en-US" altLang="de-DE" sz="2400" b="1" err="1">
                <a:solidFill>
                  <a:srgbClr val="339BAF"/>
                </a:solidFill>
                <a:latin typeface="Helvetica LT Std Cond" pitchFamily="32" charset="0"/>
              </a:rPr>
              <a:t>Kaleidio</a:t>
            </a: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 (</a:t>
            </a:r>
            <a:r>
              <a:rPr lang="en-US" altLang="de-DE" sz="2400" b="1" err="1">
                <a:solidFill>
                  <a:srgbClr val="339BAF"/>
                </a:solidFill>
                <a:latin typeface="Helvetica LT Std Cond" pitchFamily="32" charset="0"/>
              </a:rPr>
              <a:t>freiwillig</a:t>
            </a:r>
            <a:r>
              <a:rPr lang="en-US" altLang="de-DE" sz="2400" b="1">
                <a:solidFill>
                  <a:srgbClr val="339BAF"/>
                </a:solidFill>
                <a:latin typeface="Helvetica LT Std Cond" pitchFamily="32" charset="0"/>
              </a:rPr>
              <a:t>) 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EEC9B9B6-B6DB-1617-CFFF-CFFBFC647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341438"/>
            <a:ext cx="9063037" cy="4751387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 marL="174625" indent="-17462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180975" indent="-180975"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4625" algn="l"/>
                <a:tab pos="622300" algn="l"/>
                <a:tab pos="1071563" algn="l"/>
                <a:tab pos="1520825" algn="l"/>
                <a:tab pos="1970088" algn="l"/>
                <a:tab pos="2419350" algn="l"/>
                <a:tab pos="2868613" algn="l"/>
                <a:tab pos="3317875" algn="l"/>
                <a:tab pos="3767138" algn="l"/>
                <a:tab pos="4216400" algn="l"/>
                <a:tab pos="4665663" algn="l"/>
                <a:tab pos="5114925" algn="l"/>
                <a:tab pos="5564188" algn="l"/>
                <a:tab pos="6013450" algn="l"/>
                <a:tab pos="6462713" algn="l"/>
                <a:tab pos="6911975" algn="l"/>
                <a:tab pos="7361238" algn="l"/>
                <a:tab pos="7810500" algn="l"/>
                <a:tab pos="8259763" algn="l"/>
                <a:tab pos="8709025" algn="l"/>
                <a:tab pos="9158288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0" lvl="1" indent="0" eaLnBrk="1" hangingPunct="1">
              <a:spcBef>
                <a:spcPts val="400"/>
              </a:spcBef>
              <a:buClr>
                <a:srgbClr val="339BAF"/>
              </a:buClr>
              <a:buSzPct val="85000"/>
              <a:buFont typeface="Times New Roman" panose="02020603050405020304" pitchFamily="18" charset="0"/>
              <a:buNone/>
              <a:defRPr/>
            </a:pPr>
            <a:endParaRPr lang="en-US" altLang="de-DE">
              <a:latin typeface="Helvetica LT Std Cond" pitchFamily="32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b="1">
                <a:highlight>
                  <a:srgbClr val="FFFF00"/>
                </a:highlight>
              </a:rPr>
              <a:t>Infos vorm </a:t>
            </a:r>
            <a:r>
              <a:rPr lang="de-DE" b="1" err="1">
                <a:highlight>
                  <a:srgbClr val="FFFF00"/>
                </a:highlight>
              </a:rPr>
              <a:t>Kaleidio</a:t>
            </a:r>
            <a:r>
              <a:rPr lang="de-DE" b="1">
                <a:highlight>
                  <a:srgbClr val="FFFF00"/>
                </a:highlight>
              </a:rPr>
              <a:t>, Zeit für Last-Minute-Fragen: </a:t>
            </a:r>
          </a:p>
          <a:p>
            <a:pPr marL="1254125" lvl="2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/>
              <a:t>Mittwoch, 3.6.2026 19:00</a:t>
            </a:r>
          </a:p>
          <a:p>
            <a:pPr marL="1254125" lvl="2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/>
              <a:t>Montag, 8.6.2026 19:00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de-DE"/>
          </a:p>
          <a:p>
            <a:pPr marL="0" indent="0">
              <a:buClr>
                <a:srgbClr val="000000"/>
              </a:buClr>
              <a:buSzPct val="100000"/>
              <a:defRPr/>
            </a:pPr>
            <a:endParaRPr lang="de-DE"/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>
              <a:latin typeface="Helvetica LT Std Cond" pitchFamily="32" charset="0"/>
            </a:endParaRPr>
          </a:p>
          <a:p>
            <a:pPr marL="176213" eaLnBrk="1" hangingPunct="1">
              <a:spcBef>
                <a:spcPts val="400"/>
              </a:spcBef>
              <a:buSzPct val="100000"/>
              <a:defRPr/>
            </a:pPr>
            <a:endParaRPr lang="en-US" altLang="de-DE">
              <a:latin typeface="Helvetica LT Std Cond" pitchFamily="32" charset="0"/>
            </a:endParaRPr>
          </a:p>
        </p:txBody>
      </p:sp>
      <p:sp>
        <p:nvSpPr>
          <p:cNvPr id="49159" name="Rectangle 8">
            <a:extLst>
              <a:ext uri="{FF2B5EF4-FFF2-40B4-BE49-F238E27FC236}">
                <a16:creationId xmlns:a16="http://schemas.microsoft.com/office/drawing/2014/main" id="{4413E09E-2BBF-B720-3938-A5BAE1A40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49161" name="Picture 1">
            <a:extLst>
              <a:ext uri="{FF2B5EF4-FFF2-40B4-BE49-F238E27FC236}">
                <a16:creationId xmlns:a16="http://schemas.microsoft.com/office/drawing/2014/main" id="{ACF45AC0-65E5-90FF-D698-7694F508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3921" y="2822887"/>
            <a:ext cx="4061917" cy="342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607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>
            <a:extLst>
              <a:ext uri="{FF2B5EF4-FFF2-40B4-BE49-F238E27FC236}">
                <a16:creationId xmlns:a16="http://schemas.microsoft.com/office/drawing/2014/main" id="{A8311160-C05D-45D8-B32C-115747DEA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3CAEA0B8-3C54-4545-9C2D-4CD9E13F4BBE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242303F-7757-4479-97EE-848675065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8196" name="Group 3">
            <a:extLst>
              <a:ext uri="{FF2B5EF4-FFF2-40B4-BE49-F238E27FC236}">
                <a16:creationId xmlns:a16="http://schemas.microsoft.com/office/drawing/2014/main" id="{57AB8004-01B7-424A-BFC7-6BF82994641F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8205" name="Rectangle 4">
              <a:extLst>
                <a:ext uri="{FF2B5EF4-FFF2-40B4-BE49-F238E27FC236}">
                  <a16:creationId xmlns:a16="http://schemas.microsoft.com/office/drawing/2014/main" id="{801FF1E2-28BC-4966-A5D9-C8B5501A5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8206" name="Picture 5">
              <a:extLst>
                <a:ext uri="{FF2B5EF4-FFF2-40B4-BE49-F238E27FC236}">
                  <a16:creationId xmlns:a16="http://schemas.microsoft.com/office/drawing/2014/main" id="{C163B9E0-9DD7-46CF-85F7-47C3EFD8F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8197" name="Rectangle 6">
            <a:extLst>
              <a:ext uri="{FF2B5EF4-FFF2-40B4-BE49-F238E27FC236}">
                <a16:creationId xmlns:a16="http://schemas.microsoft.com/office/drawing/2014/main" id="{C8E1E2CE-409B-4F51-A370-F2E936E8F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8198" name="Text Box 7">
            <a:extLst>
              <a:ext uri="{FF2B5EF4-FFF2-40B4-BE49-F238E27FC236}">
                <a16:creationId xmlns:a16="http://schemas.microsoft.com/office/drawing/2014/main" id="{400CBF13-3E6B-41C9-B927-AFB6BAA8F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89944" y="322263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 err="1">
                <a:solidFill>
                  <a:srgbClr val="339BAF"/>
                </a:solidFill>
                <a:latin typeface="Helvetica LT Std Cond" pitchFamily="32" charset="0"/>
              </a:rPr>
              <a:t>Ablauf</a:t>
            </a:r>
            <a:r>
              <a:rPr lang="en-US" altLang="de-DE" sz="4400" b="1">
                <a:solidFill>
                  <a:srgbClr val="339BAF"/>
                </a:solidFill>
                <a:latin typeface="Helvetica LT Std Cond" pitchFamily="32" charset="0"/>
              </a:rPr>
              <a:t> (ca. 1h) </a:t>
            </a:r>
          </a:p>
        </p:txBody>
      </p:sp>
      <p:pic>
        <p:nvPicPr>
          <p:cNvPr id="8199" name="Picture 9">
            <a:extLst>
              <a:ext uri="{FF2B5EF4-FFF2-40B4-BE49-F238E27FC236}">
                <a16:creationId xmlns:a16="http://schemas.microsoft.com/office/drawing/2014/main" id="{BB5288AF-7B1D-4AED-BF02-41FD1DCDF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4538" y="333375"/>
            <a:ext cx="1439862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C8E96123-1A0B-459B-99C3-58CF7F0D3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1423988"/>
            <a:ext cx="4000500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de-DE" b="1" err="1">
                <a:latin typeface="Helvetica Condensed Medium" charset="0"/>
                <a:ea typeface="MS PGothic" panose="020B0600070205080204" pitchFamily="34" charset="-128"/>
              </a:rPr>
              <a:t>Rahmenbedingungen</a:t>
            </a:r>
            <a:endParaRPr lang="en-US" altLang="de-DE" b="1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Hardfacts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Quartiere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Verpflegung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Kinderschutz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Sicherheit</a:t>
            </a: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>
              <a:ea typeface="MS PGothic" panose="020B0600070205080204" pitchFamily="34" charset="-128"/>
            </a:endParaRPr>
          </a:p>
        </p:txBody>
      </p:sp>
      <p:cxnSp>
        <p:nvCxnSpPr>
          <p:cNvPr id="8201" name="Gerader Verbinder 4">
            <a:extLst>
              <a:ext uri="{FF2B5EF4-FFF2-40B4-BE49-F238E27FC236}">
                <a16:creationId xmlns:a16="http://schemas.microsoft.com/office/drawing/2014/main" id="{10368608-F2CC-4E55-8DAC-B6C32263F3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9963" y="1700213"/>
            <a:ext cx="0" cy="3241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2" name="Gerader Verbinder 16">
            <a:extLst>
              <a:ext uri="{FF2B5EF4-FFF2-40B4-BE49-F238E27FC236}">
                <a16:creationId xmlns:a16="http://schemas.microsoft.com/office/drawing/2014/main" id="{FE4B72FA-E76C-45A4-BB8B-5830432E7F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16688" y="1700213"/>
            <a:ext cx="0" cy="3241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8">
            <a:extLst>
              <a:ext uri="{FF2B5EF4-FFF2-40B4-BE49-F238E27FC236}">
                <a16:creationId xmlns:a16="http://schemas.microsoft.com/office/drawing/2014/main" id="{2CB57EAD-B5CE-4AFE-9229-764B8DFB2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1397000"/>
            <a:ext cx="4000500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de-DE" b="1" err="1">
                <a:latin typeface="Helvetica Condensed Medium" charset="0"/>
                <a:ea typeface="MS PGothic" panose="020B0600070205080204" pitchFamily="34" charset="-128"/>
              </a:rPr>
              <a:t>Programm</a:t>
            </a:r>
            <a:endParaRPr lang="en-US" altLang="de-DE" b="1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Tagesablauf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Erlebniswelten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Freies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Programm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Abendgestaltung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>
              <a:ea typeface="MS PGothic" panose="020B0600070205080204" pitchFamily="34" charset="-128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A9152A46-4FD0-401B-872D-DE818D08A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988" y="1406525"/>
            <a:ext cx="3998912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de-DE" b="1" err="1">
                <a:latin typeface="Helvetica Condensed Medium" charset="0"/>
                <a:ea typeface="MS PGothic" panose="020B0600070205080204" pitchFamily="34" charset="-128"/>
              </a:rPr>
              <a:t>Organisatorisches</a:t>
            </a:r>
            <a:endParaRPr lang="en-US" altLang="de-DE" b="1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Preis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Betreuungsschlüssel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Anmeldung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Webseite</a:t>
            </a: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Social Media</a:t>
            </a: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5D0AE3B5-DD88-4942-A5C1-577BB0BD5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68B16778-95A5-48F3-9240-F40498387D72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FC92DEF6-EFC3-45EE-91C7-19F67B70C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0244" name="Group 3">
            <a:extLst>
              <a:ext uri="{FF2B5EF4-FFF2-40B4-BE49-F238E27FC236}">
                <a16:creationId xmlns:a16="http://schemas.microsoft.com/office/drawing/2014/main" id="{DA604B57-BB59-4571-A717-42B31B9A14FB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0248" name="Rectangle 4">
              <a:extLst>
                <a:ext uri="{FF2B5EF4-FFF2-40B4-BE49-F238E27FC236}">
                  <a16:creationId xmlns:a16="http://schemas.microsoft.com/office/drawing/2014/main" id="{494D9118-5334-46D2-8F99-08B92285F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0249" name="Picture 5">
              <a:extLst>
                <a:ext uri="{FF2B5EF4-FFF2-40B4-BE49-F238E27FC236}">
                  <a16:creationId xmlns:a16="http://schemas.microsoft.com/office/drawing/2014/main" id="{BE091DD6-753E-4851-AF8B-AB2C70732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245" name="Rectangle 6">
            <a:extLst>
              <a:ext uri="{FF2B5EF4-FFF2-40B4-BE49-F238E27FC236}">
                <a16:creationId xmlns:a16="http://schemas.microsoft.com/office/drawing/2014/main" id="{66ACD8F3-CB97-4198-9605-E3D39DE2F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10246" name="Text Box 7">
            <a:extLst>
              <a:ext uri="{FF2B5EF4-FFF2-40B4-BE49-F238E27FC236}">
                <a16:creationId xmlns:a16="http://schemas.microsoft.com/office/drawing/2014/main" id="{45BFC232-8778-4173-A531-13AEB3CC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470400"/>
            <a:ext cx="89106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4400" b="1" err="1">
                <a:solidFill>
                  <a:srgbClr val="339BAF"/>
                </a:solidFill>
                <a:latin typeface="Helvetica LT Std Cond" pitchFamily="32" charset="0"/>
              </a:rPr>
              <a:t>Rahmenbedingungen</a:t>
            </a:r>
            <a:endParaRPr lang="en-US" altLang="de-DE" sz="4400" b="1">
              <a:solidFill>
                <a:srgbClr val="339BAF"/>
              </a:solidFill>
              <a:latin typeface="Helvetica LT Std Cond" pitchFamily="32" charset="0"/>
            </a:endParaRPr>
          </a:p>
        </p:txBody>
      </p:sp>
      <p:pic>
        <p:nvPicPr>
          <p:cNvPr id="10247" name="Picture 9">
            <a:extLst>
              <a:ext uri="{FF2B5EF4-FFF2-40B4-BE49-F238E27FC236}">
                <a16:creationId xmlns:a16="http://schemas.microsoft.com/office/drawing/2014/main" id="{DFA57D1F-418C-4E58-AE4A-3A52C119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513" y="476250"/>
            <a:ext cx="423862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89AC9568-833B-46E0-AA14-923E117AC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956E451B-BA79-4600-88F2-0821ECE84338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0999F30A-D417-44D3-8948-FED3EB9E4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2292" name="Group 3">
            <a:extLst>
              <a:ext uri="{FF2B5EF4-FFF2-40B4-BE49-F238E27FC236}">
                <a16:creationId xmlns:a16="http://schemas.microsoft.com/office/drawing/2014/main" id="{543552E7-41E7-408B-92B5-857B35CE2655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2298" name="Rectangle 4">
              <a:extLst>
                <a:ext uri="{FF2B5EF4-FFF2-40B4-BE49-F238E27FC236}">
                  <a16:creationId xmlns:a16="http://schemas.microsoft.com/office/drawing/2014/main" id="{E9D54CAB-0C5D-48A2-88F0-3E069B1CB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2299" name="Picture 5">
              <a:extLst>
                <a:ext uri="{FF2B5EF4-FFF2-40B4-BE49-F238E27FC236}">
                  <a16:creationId xmlns:a16="http://schemas.microsoft.com/office/drawing/2014/main" id="{34CC7234-F0CF-4BE7-B6F6-C11224C68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293" name="Rectangle 6">
            <a:extLst>
              <a:ext uri="{FF2B5EF4-FFF2-40B4-BE49-F238E27FC236}">
                <a16:creationId xmlns:a16="http://schemas.microsoft.com/office/drawing/2014/main" id="{65AC0A6F-9987-4D7A-B77C-DF3F4CDD3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sp>
        <p:nvSpPr>
          <p:cNvPr id="12294" name="Text Box 7">
            <a:extLst>
              <a:ext uri="{FF2B5EF4-FFF2-40B4-BE49-F238E27FC236}">
                <a16:creationId xmlns:a16="http://schemas.microsoft.com/office/drawing/2014/main" id="{5D36E74D-3F0E-4C7D-AD1E-0EA0EB3E5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WANN und WO und WER?</a:t>
            </a:r>
          </a:p>
        </p:txBody>
      </p:sp>
      <p:sp>
        <p:nvSpPr>
          <p:cNvPr id="12295" name="Text Box 8">
            <a:extLst>
              <a:ext uri="{FF2B5EF4-FFF2-40B4-BE49-F238E27FC236}">
                <a16:creationId xmlns:a16="http://schemas.microsoft.com/office/drawing/2014/main" id="{8A370512-E764-425E-94F0-276D6ECB9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3527425"/>
            <a:ext cx="8910638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/>
          <a:lstStyle>
            <a:lvl1pPr marL="2159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19125" indent="-1809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altLang="de-DE" sz="2400">
              <a:latin typeface="Helvetica LT Std Cond" pitchFamily="32" charset="0"/>
            </a:endParaRPr>
          </a:p>
          <a:p>
            <a:pPr eaLnBrk="1" hangingPunct="1">
              <a:buClrTx/>
              <a:buFontTx/>
              <a:buNone/>
            </a:pPr>
            <a:endParaRPr lang="en-US" altLang="de-DE" sz="2400">
              <a:latin typeface="Helvetica LT Std Cond" pitchFamily="32" charset="0"/>
            </a:endParaRP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</a:pPr>
            <a:r>
              <a:rPr lang="en-US" altLang="de-DE" sz="2400">
                <a:latin typeface="Helvetica LT Std Cond" pitchFamily="32" charset="0"/>
              </a:rPr>
              <a:t>Sonntag, </a:t>
            </a:r>
            <a:r>
              <a:rPr lang="en-US" altLang="de-DE" sz="2400" b="1">
                <a:latin typeface="Helvetica LT Std Cond" pitchFamily="32" charset="0"/>
              </a:rPr>
              <a:t>12.Juli</a:t>
            </a:r>
            <a:r>
              <a:rPr lang="en-US" altLang="de-DE" sz="2400">
                <a:latin typeface="Helvetica LT Std Cond" pitchFamily="32" charset="0"/>
              </a:rPr>
              <a:t>  - Samstag, </a:t>
            </a:r>
            <a:r>
              <a:rPr lang="en-US" altLang="de-DE" sz="2400" b="1">
                <a:latin typeface="Helvetica LT Std Cond" pitchFamily="32" charset="0"/>
              </a:rPr>
              <a:t>18.Juli 2026 </a:t>
            </a:r>
            <a:r>
              <a:rPr lang="en-US" altLang="de-DE" sz="2400">
                <a:latin typeface="Helvetica LT Std Cond" pitchFamily="32" charset="0"/>
              </a:rPr>
              <a:t>in </a:t>
            </a:r>
            <a:r>
              <a:rPr lang="en-US" altLang="de-DE" sz="2400" b="1">
                <a:latin typeface="Helvetica LT Std Cond" pitchFamily="32" charset="0"/>
              </a:rPr>
              <a:t>Leoben</a:t>
            </a:r>
            <a:r>
              <a:rPr lang="en-US" altLang="de-DE" sz="2400">
                <a:latin typeface="Helvetica LT Std Cond" pitchFamily="32" charset="0"/>
              </a:rPr>
              <a:t> (Steiermark)</a:t>
            </a: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</a:pPr>
            <a:endParaRPr lang="en-US" altLang="de-DE" sz="1000">
              <a:latin typeface="Helvetica LT Std Cond" pitchFamily="32" charset="0"/>
            </a:endParaRP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</a:pPr>
            <a:r>
              <a:rPr lang="en-US" altLang="de-DE" sz="2400">
                <a:latin typeface="Helvetica LT Std Cond" pitchFamily="32" charset="0"/>
              </a:rPr>
              <a:t>Ca. 800 </a:t>
            </a:r>
            <a:r>
              <a:rPr lang="en-US" altLang="de-DE" sz="2400" err="1">
                <a:latin typeface="Helvetica LT Std Cond" pitchFamily="32" charset="0"/>
              </a:rPr>
              <a:t>Jungscharkinder</a:t>
            </a:r>
            <a:r>
              <a:rPr lang="en-US" altLang="de-DE" sz="2400">
                <a:latin typeface="Helvetica LT Std Cond" pitchFamily="32" charset="0"/>
              </a:rPr>
              <a:t>, Ministrant*</a:t>
            </a:r>
            <a:r>
              <a:rPr lang="en-US" altLang="de-DE" sz="2400" err="1">
                <a:latin typeface="Helvetica LT Std Cond" pitchFamily="32" charset="0"/>
              </a:rPr>
              <a:t>innen</a:t>
            </a:r>
            <a:r>
              <a:rPr lang="en-US" altLang="de-DE" sz="2400">
                <a:latin typeface="Helvetica LT Std Cond" pitchFamily="32" charset="0"/>
              </a:rPr>
              <a:t> (8-14 Jahre), </a:t>
            </a:r>
            <a:r>
              <a:rPr lang="en-US" altLang="de-DE" sz="2400" err="1">
                <a:latin typeface="Helvetica LT Std Cond" pitchFamily="32" charset="0"/>
              </a:rPr>
              <a:t>Gruppenleiter</a:t>
            </a:r>
            <a:r>
              <a:rPr lang="en-US" altLang="de-DE" sz="2400">
                <a:latin typeface="Helvetica LT Std Cond" pitchFamily="32" charset="0"/>
              </a:rPr>
              <a:t>*</a:t>
            </a:r>
            <a:r>
              <a:rPr lang="en-US" altLang="de-DE" sz="2400" err="1">
                <a:latin typeface="Helvetica LT Std Cond" pitchFamily="32" charset="0"/>
              </a:rPr>
              <a:t>innen</a:t>
            </a:r>
            <a:r>
              <a:rPr lang="en-US" altLang="de-DE" sz="2400">
                <a:latin typeface="Helvetica LT Std Cond" pitchFamily="32" charset="0"/>
              </a:rPr>
              <a:t> </a:t>
            </a:r>
            <a:r>
              <a:rPr lang="en-US" altLang="de-DE" sz="2400" err="1">
                <a:latin typeface="Helvetica LT Std Cond" pitchFamily="32" charset="0"/>
              </a:rPr>
              <a:t>aus</a:t>
            </a:r>
            <a:r>
              <a:rPr lang="en-US" altLang="de-DE" sz="2400">
                <a:latin typeface="Helvetica LT Std Cond" pitchFamily="32" charset="0"/>
              </a:rPr>
              <a:t> </a:t>
            </a:r>
            <a:r>
              <a:rPr lang="en-US" altLang="de-DE" sz="2400" err="1">
                <a:latin typeface="Helvetica LT Std Cond" pitchFamily="32" charset="0"/>
              </a:rPr>
              <a:t>ganz</a:t>
            </a:r>
            <a:r>
              <a:rPr lang="en-US" altLang="de-DE" sz="2400">
                <a:latin typeface="Helvetica LT Std Cond" pitchFamily="32" charset="0"/>
              </a:rPr>
              <a:t> Österreich </a:t>
            </a:r>
          </a:p>
          <a:p>
            <a:pPr lvl="1" eaLnBrk="1" hangingPunct="1">
              <a:buClr>
                <a:srgbClr val="339BAF"/>
              </a:buClr>
              <a:buSzPct val="85000"/>
              <a:buFont typeface="Wingdings" panose="05000000000000000000" pitchFamily="2" charset="2"/>
              <a:buNone/>
            </a:pPr>
            <a:endParaRPr lang="en-US" altLang="de-DE" sz="2000">
              <a:latin typeface="Helvetica LT Std Cond" pitchFamily="32" charset="0"/>
            </a:endParaRPr>
          </a:p>
        </p:txBody>
      </p:sp>
      <p:pic>
        <p:nvPicPr>
          <p:cNvPr id="12296" name="Picture 9">
            <a:extLst>
              <a:ext uri="{FF2B5EF4-FFF2-40B4-BE49-F238E27FC236}">
                <a16:creationId xmlns:a16="http://schemas.microsoft.com/office/drawing/2014/main" id="{D91C2DA0-1F8C-468B-AF23-C90A74AD4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613" y="74613"/>
            <a:ext cx="295275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7" name="Grafik 2" descr="Ein Bild, das Menge, Auditorium enthält.&#10;&#10;Automatisch generierte Beschreibung">
            <a:extLst>
              <a:ext uri="{FF2B5EF4-FFF2-40B4-BE49-F238E27FC236}">
                <a16:creationId xmlns:a16="http://schemas.microsoft.com/office/drawing/2014/main" id="{948738CA-C31A-4A18-B85B-EA21C0DA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1196975"/>
            <a:ext cx="459105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>
            <a:extLst>
              <a:ext uri="{FF2B5EF4-FFF2-40B4-BE49-F238E27FC236}">
                <a16:creationId xmlns:a16="http://schemas.microsoft.com/office/drawing/2014/main" id="{79F7620D-9441-4848-A8B9-7EEE6F079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531C565A-92CD-4A3C-95B7-5B78895F3121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5A33272B-B7F2-4C5F-A2C3-7B2A66CFF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6388" name="Group 3">
            <a:extLst>
              <a:ext uri="{FF2B5EF4-FFF2-40B4-BE49-F238E27FC236}">
                <a16:creationId xmlns:a16="http://schemas.microsoft.com/office/drawing/2014/main" id="{7338D3DB-C087-48BD-84A1-CBCFEA9994F7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6394" name="Rectangle 4">
              <a:extLst>
                <a:ext uri="{FF2B5EF4-FFF2-40B4-BE49-F238E27FC236}">
                  <a16:creationId xmlns:a16="http://schemas.microsoft.com/office/drawing/2014/main" id="{71FB0850-BD78-4961-8578-704CAD64B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6395" name="Picture 5">
              <a:extLst>
                <a:ext uri="{FF2B5EF4-FFF2-40B4-BE49-F238E27FC236}">
                  <a16:creationId xmlns:a16="http://schemas.microsoft.com/office/drawing/2014/main" id="{3B27D4ED-103C-41A2-9238-161B72949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6389" name="Text Box 6">
            <a:extLst>
              <a:ext uri="{FF2B5EF4-FFF2-40B4-BE49-F238E27FC236}">
                <a16:creationId xmlns:a16="http://schemas.microsoft.com/office/drawing/2014/main" id="{29D88664-0463-438E-B2DF-0E63BA6D8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0"/>
            <a:ext cx="8910638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>
                <a:solidFill>
                  <a:srgbClr val="339BAF"/>
                </a:solidFill>
                <a:latin typeface="Helvetica LT Std Cond" pitchFamily="32" charset="0"/>
              </a:rPr>
              <a:t>Quartiere</a:t>
            </a:r>
          </a:p>
        </p:txBody>
      </p:sp>
      <p:sp>
        <p:nvSpPr>
          <p:cNvPr id="16390" name="Text Box 7">
            <a:extLst>
              <a:ext uri="{FF2B5EF4-FFF2-40B4-BE49-F238E27FC236}">
                <a16:creationId xmlns:a16="http://schemas.microsoft.com/office/drawing/2014/main" id="{D6F11985-B488-4EBA-9002-2435A0E2E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4003675"/>
            <a:ext cx="92741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>
                <a:latin typeface="Helvetica LT Std Cond" pitchFamily="32" charset="0"/>
                <a:cs typeface="ヒラギノ角ゴ ProN W3" charset="0"/>
              </a:rPr>
              <a:t>Kinder und Gruppenleiter*innen sind in </a:t>
            </a:r>
            <a:r>
              <a:rPr lang="de-DE" altLang="de-DE" b="1">
                <a:latin typeface="Helvetica LT Std Cond" pitchFamily="32" charset="0"/>
                <a:cs typeface="ヒラギノ角ゴ ProN W3" charset="0"/>
              </a:rPr>
              <a:t>Schulen</a:t>
            </a:r>
            <a:r>
              <a:rPr lang="de-DE" altLang="de-DE">
                <a:latin typeface="Helvetica LT Std Cond" pitchFamily="32" charset="0"/>
                <a:cs typeface="ヒラギノ角ゴ ProN W3" charset="0"/>
              </a:rPr>
              <a:t> untergebracht.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>
                <a:latin typeface="Helvetica LT Std Cond" pitchFamily="32" charset="0"/>
                <a:cs typeface="ヒラギノ角ゴ ProN W3" charset="0"/>
              </a:rPr>
              <a:t>Die Pfarrgruppe schläft gemeinsam in einer Schule und wird nicht getrennt.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>
                <a:latin typeface="Helvetica LT Std Cond" pitchFamily="32" charset="0"/>
                <a:cs typeface="ヒラギノ角ゴ ProN W3" charset="0"/>
              </a:rPr>
              <a:t>Es werden </a:t>
            </a:r>
            <a:r>
              <a:rPr lang="de-DE" altLang="de-DE" b="1">
                <a:latin typeface="Helvetica LT Std Cond" pitchFamily="32" charset="0"/>
                <a:cs typeface="ヒラギノ角ゴ ProN W3" charset="0"/>
              </a:rPr>
              <a:t>circa 15 Kinder gemeinsam in einem Klassenraum </a:t>
            </a:r>
            <a:r>
              <a:rPr lang="de-DE" altLang="de-DE">
                <a:latin typeface="Helvetica LT Std Cond" pitchFamily="32" charset="0"/>
                <a:cs typeface="ヒラギノ角ゴ ProN W3" charset="0"/>
              </a:rPr>
              <a:t>wohnen. Isomatten und Schlafsäcke werden von den Kindern mitgebracht. 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de-DE" altLang="de-DE">
                <a:latin typeface="Helvetica LT Std Cond" pitchFamily="32" charset="0"/>
                <a:cs typeface="ヒラギノ角ゴ ProN W3" charset="0"/>
              </a:rPr>
              <a:t>Ein Schulteam sorgt gemeinsam mit den Gruppenleiter*innen rund um die Uhr für das Wohl und die Aufsicht der Kinder. </a:t>
            </a:r>
          </a:p>
        </p:txBody>
      </p:sp>
      <p:sp>
        <p:nvSpPr>
          <p:cNvPr id="16391" name="Rectangle 8">
            <a:extLst>
              <a:ext uri="{FF2B5EF4-FFF2-40B4-BE49-F238E27FC236}">
                <a16:creationId xmlns:a16="http://schemas.microsoft.com/office/drawing/2014/main" id="{D2EDFDBA-0507-4337-80FF-D853534A8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16392" name="Picture 9">
            <a:extLst>
              <a:ext uri="{FF2B5EF4-FFF2-40B4-BE49-F238E27FC236}">
                <a16:creationId xmlns:a16="http://schemas.microsoft.com/office/drawing/2014/main" id="{F431D364-0906-4ECB-BEF9-A87720D1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2160588" cy="18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fik 2" descr="Ein Bild, das Wand, Schuhwerk, Im Haus, Boden enthält.&#10;&#10;KI-generierte Inhalte können fehlerhaft sein.">
            <a:extLst>
              <a:ext uri="{FF2B5EF4-FFF2-40B4-BE49-F238E27FC236}">
                <a16:creationId xmlns:a16="http://schemas.microsoft.com/office/drawing/2014/main" id="{8F6BFA6C-22B5-2AA9-F56F-A29E96BA5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2" y="1027667"/>
            <a:ext cx="4464496" cy="29760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CC9401C5-297A-4AFF-B7BD-255813A9A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925" y="223838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2">
            <a:extLst>
              <a:ext uri="{FF2B5EF4-FFF2-40B4-BE49-F238E27FC236}">
                <a16:creationId xmlns:a16="http://schemas.microsoft.com/office/drawing/2014/main" id="{F28D9B1C-EE76-4DFE-BD01-1F5E4654E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70B4B488-5992-4432-80DA-420287C7582B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04FE8F9F-3F1F-436C-8935-300869EDF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18437" name="Group 4">
            <a:extLst>
              <a:ext uri="{FF2B5EF4-FFF2-40B4-BE49-F238E27FC236}">
                <a16:creationId xmlns:a16="http://schemas.microsoft.com/office/drawing/2014/main" id="{560E41F0-A0FC-49B6-8A85-A8E812BDD717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18442" name="Rectangle 5">
              <a:extLst>
                <a:ext uri="{FF2B5EF4-FFF2-40B4-BE49-F238E27FC236}">
                  <a16:creationId xmlns:a16="http://schemas.microsoft.com/office/drawing/2014/main" id="{F49536AF-9B19-4C7B-93E4-EE6B1B7AE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18443" name="Picture 6">
              <a:extLst>
                <a:ext uri="{FF2B5EF4-FFF2-40B4-BE49-F238E27FC236}">
                  <a16:creationId xmlns:a16="http://schemas.microsoft.com/office/drawing/2014/main" id="{1D808612-832F-43C3-AA1A-09B0D975E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8438" name="Text Box 7">
            <a:extLst>
              <a:ext uri="{FF2B5EF4-FFF2-40B4-BE49-F238E27FC236}">
                <a16:creationId xmlns:a16="http://schemas.microsoft.com/office/drawing/2014/main" id="{DC10A94F-38F1-43C2-8B97-0D6B94AB3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-103188"/>
            <a:ext cx="8910638" cy="147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600" b="1">
                <a:solidFill>
                  <a:srgbClr val="339BAF"/>
                </a:solidFill>
                <a:latin typeface="Helvetica LT Std Cond" pitchFamily="32" charset="0"/>
              </a:rPr>
              <a:t>Verpflegung</a:t>
            </a:r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E0393809-0D34-46CF-AB07-69BF1B6DA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4" y="1093788"/>
            <a:ext cx="5364161" cy="49657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>
            <a:lvl1pPr marL="38100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673100" indent="-176213"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Gutes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 Essen </a:t>
            </a: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ist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für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 das </a:t>
            </a: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Wohlbefinden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 der Kinder </a:t>
            </a: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wichtig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. </a:t>
            </a: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Deswegen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wird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 die </a:t>
            </a: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Verpflegung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 am </a:t>
            </a: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Kaleidio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 von </a:t>
            </a: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einem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 </a:t>
            </a:r>
            <a:r>
              <a:rPr lang="en-US" altLang="de-DE" b="1" err="1">
                <a:latin typeface="Helvetica Condensed Medium" charset="0"/>
                <a:ea typeface="MS PGothic" panose="020B0600070205080204" pitchFamily="34" charset="-128"/>
              </a:rPr>
              <a:t>professionellem</a:t>
            </a:r>
            <a:r>
              <a:rPr lang="en-US" altLang="de-DE" b="1">
                <a:latin typeface="Helvetica Condensed Medium" charset="0"/>
                <a:ea typeface="MS PGothic" panose="020B0600070205080204" pitchFamily="34" charset="-128"/>
              </a:rPr>
              <a:t> Catering (</a:t>
            </a:r>
            <a:r>
              <a:rPr lang="en-US" altLang="de-DE" b="1" err="1">
                <a:latin typeface="Helvetica Condensed Medium" charset="0"/>
                <a:ea typeface="MS PGothic" panose="020B0600070205080204" pitchFamily="34" charset="-128"/>
              </a:rPr>
              <a:t>gourmetkids</a:t>
            </a:r>
            <a:r>
              <a:rPr lang="en-US" altLang="de-DE" b="1">
                <a:latin typeface="Helvetica Condensed Medium" charset="0"/>
                <a:ea typeface="MS PGothic" panose="020B0600070205080204" pitchFamily="34" charset="-128"/>
              </a:rPr>
              <a:t>) </a:t>
            </a:r>
            <a:r>
              <a:rPr lang="en-US" altLang="de-DE" err="1">
                <a:latin typeface="Helvetica Condensed Medium" charset="0"/>
                <a:ea typeface="MS PGothic" panose="020B0600070205080204" pitchFamily="34" charset="-128"/>
              </a:rPr>
              <a:t>übernommen</a:t>
            </a:r>
            <a:r>
              <a:rPr lang="en-US" altLang="de-DE">
                <a:latin typeface="Helvetica Condensed Medium" charset="0"/>
                <a:ea typeface="MS PGothic" panose="020B0600070205080204" pitchFamily="34" charset="-128"/>
              </a:rPr>
              <a:t>. </a:t>
            </a:r>
          </a:p>
          <a:p>
            <a:pPr marL="322263" indent="-285750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altLang="de-DE">
              <a:latin typeface="Helvetica Condensed Medium" charset="0"/>
              <a:ea typeface="MS PGothic" panose="020B0600070205080204" pitchFamily="34" charset="-128"/>
            </a:endParaRPr>
          </a:p>
          <a:p>
            <a:pPr marL="285750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 b="1" err="1">
                <a:ea typeface="MS PGothic" panose="020B0600070205080204" pitchFamily="34" charset="-128"/>
              </a:rPr>
              <a:t>Frühstück</a:t>
            </a:r>
            <a:r>
              <a:rPr lang="en-US" altLang="de-DE" b="1">
                <a:ea typeface="MS PGothic" panose="020B0600070205080204" pitchFamily="34" charset="-128"/>
              </a:rPr>
              <a:t>, </a:t>
            </a:r>
            <a:r>
              <a:rPr lang="en-US" altLang="de-DE" b="1" err="1">
                <a:ea typeface="MS PGothic" panose="020B0600070205080204" pitchFamily="34" charset="-128"/>
              </a:rPr>
              <a:t>Mittag</a:t>
            </a:r>
            <a:r>
              <a:rPr lang="en-US" altLang="de-DE" b="1">
                <a:ea typeface="MS PGothic" panose="020B0600070205080204" pitchFamily="34" charset="-128"/>
              </a:rPr>
              <a:t>- und </a:t>
            </a:r>
            <a:r>
              <a:rPr lang="en-US" altLang="de-DE" b="1" err="1">
                <a:ea typeface="MS PGothic" panose="020B0600070205080204" pitchFamily="34" charset="-128"/>
              </a:rPr>
              <a:t>Abendessen</a:t>
            </a:r>
            <a:r>
              <a:rPr lang="en-US" altLang="de-DE" b="1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wird</a:t>
            </a:r>
            <a:r>
              <a:rPr lang="en-US" altLang="de-DE">
                <a:ea typeface="MS PGothic" panose="020B0600070205080204" pitchFamily="34" charset="-128"/>
              </a:rPr>
              <a:t> an </a:t>
            </a:r>
            <a:r>
              <a:rPr lang="en-US" altLang="de-DE" err="1">
                <a:ea typeface="MS PGothic" panose="020B0600070205080204" pitchFamily="34" charset="-128"/>
              </a:rPr>
              <a:t>einem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zentralen</a:t>
            </a:r>
            <a:r>
              <a:rPr lang="en-US" altLang="de-DE">
                <a:ea typeface="MS PGothic" panose="020B0600070205080204" pitchFamily="34" charset="-128"/>
              </a:rPr>
              <a:t> Ort </a:t>
            </a:r>
            <a:r>
              <a:rPr lang="en-US" altLang="de-DE" err="1">
                <a:ea typeface="MS PGothic" panose="020B0600070205080204" pitchFamily="34" charset="-128"/>
              </a:rPr>
              <a:t>täglich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ausgegeben</a:t>
            </a:r>
            <a:r>
              <a:rPr lang="en-US" altLang="de-DE">
                <a:ea typeface="MS PGothic" panose="020B0600070205080204" pitchFamily="34" charset="-128"/>
              </a:rPr>
              <a:t>. </a:t>
            </a:r>
          </a:p>
          <a:p>
            <a:pPr marL="920750" lvl="1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ea typeface="MS PGothic" panose="020B0600070205080204" pitchFamily="34" charset="-128"/>
              </a:rPr>
              <a:t>Erstes</a:t>
            </a:r>
            <a:r>
              <a:rPr lang="en-US" altLang="de-DE">
                <a:ea typeface="MS PGothic" panose="020B0600070205080204" pitchFamily="34" charset="-128"/>
              </a:rPr>
              <a:t> Essen: Sonntag </a:t>
            </a:r>
            <a:r>
              <a:rPr lang="en-US" altLang="de-DE" err="1">
                <a:ea typeface="MS PGothic" panose="020B0600070205080204" pitchFamily="34" charset="-128"/>
              </a:rPr>
              <a:t>Abendessen</a:t>
            </a:r>
            <a:endParaRPr lang="en-US" altLang="de-DE">
              <a:ea typeface="MS PGothic" panose="020B0600070205080204" pitchFamily="34" charset="-128"/>
            </a:endParaRPr>
          </a:p>
          <a:p>
            <a:pPr marL="920750" lvl="1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 err="1">
                <a:ea typeface="MS PGothic" panose="020B0600070205080204" pitchFamily="34" charset="-128"/>
              </a:rPr>
              <a:t>Letztes</a:t>
            </a:r>
            <a:r>
              <a:rPr lang="en-US" altLang="de-DE">
                <a:ea typeface="MS PGothic" panose="020B0600070205080204" pitchFamily="34" charset="-128"/>
              </a:rPr>
              <a:t> Essen: </a:t>
            </a:r>
            <a:r>
              <a:rPr lang="en-US" altLang="de-DE" err="1">
                <a:ea typeface="MS PGothic" panose="020B0600070205080204" pitchFamily="34" charset="-128"/>
              </a:rPr>
              <a:t>Samstag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Frühstück</a:t>
            </a:r>
            <a:endParaRPr lang="en-US" altLang="de-DE">
              <a:ea typeface="MS PGothic" panose="020B0600070205080204" pitchFamily="34" charset="-128"/>
            </a:endParaRPr>
          </a:p>
          <a:p>
            <a:pPr marL="920750" lvl="1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en-US" altLang="de-DE">
              <a:ea typeface="MS PGothic" panose="020B0600070205080204" pitchFamily="34" charset="-128"/>
            </a:endParaRPr>
          </a:p>
          <a:p>
            <a:pPr marL="285750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altLang="de-DE">
                <a:ea typeface="MS PGothic" panose="020B0600070205080204" pitchFamily="34" charset="-128"/>
              </a:rPr>
              <a:t>Beim Essen </a:t>
            </a:r>
            <a:r>
              <a:rPr lang="en-US" altLang="de-DE" err="1">
                <a:ea typeface="MS PGothic" panose="020B0600070205080204" pitchFamily="34" charset="-128"/>
              </a:rPr>
              <a:t>wird</a:t>
            </a:r>
            <a:r>
              <a:rPr lang="en-US" altLang="de-DE">
                <a:ea typeface="MS PGothic" panose="020B0600070205080204" pitchFamily="34" charset="-128"/>
              </a:rPr>
              <a:t> auf </a:t>
            </a:r>
            <a:r>
              <a:rPr lang="en-US" altLang="de-DE" err="1">
                <a:ea typeface="MS PGothic" panose="020B0600070205080204" pitchFamily="34" charset="-128"/>
              </a:rPr>
              <a:t>einen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hohen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Anteil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b="1" err="1">
                <a:ea typeface="MS PGothic" panose="020B0600070205080204" pitchFamily="34" charset="-128"/>
              </a:rPr>
              <a:t>Bioqualität</a:t>
            </a:r>
            <a:r>
              <a:rPr lang="en-US" altLang="de-DE">
                <a:ea typeface="MS PGothic" panose="020B0600070205080204" pitchFamily="34" charset="-128"/>
              </a:rPr>
              <a:t> und </a:t>
            </a:r>
            <a:r>
              <a:rPr lang="en-US" altLang="de-DE" b="1" err="1">
                <a:ea typeface="MS PGothic" panose="020B0600070205080204" pitchFamily="34" charset="-128"/>
              </a:rPr>
              <a:t>Regionalität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wertgelegt</a:t>
            </a:r>
            <a:r>
              <a:rPr lang="en-US" altLang="de-DE">
                <a:ea typeface="MS PGothic" panose="020B0600070205080204" pitchFamily="34" charset="-128"/>
              </a:rPr>
              <a:t>. </a:t>
            </a:r>
            <a:r>
              <a:rPr lang="en-US" altLang="de-DE" err="1">
                <a:ea typeface="MS PGothic" panose="020B0600070205080204" pitchFamily="34" charset="-128"/>
              </a:rPr>
              <a:t>Essensunverträglichkeiten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werden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berücksichtigt</a:t>
            </a:r>
            <a:r>
              <a:rPr lang="en-US" altLang="de-DE">
                <a:ea typeface="MS PGothic" panose="020B0600070205080204" pitchFamily="34" charset="-128"/>
              </a:rPr>
              <a:t>.</a:t>
            </a:r>
          </a:p>
          <a:p>
            <a:pPr marL="285750" indent="-285750" eaLnBrk="1" hangingPunct="1">
              <a:spcBef>
                <a:spcPts val="438"/>
              </a:spcBef>
              <a:buClr>
                <a:srgbClr val="339BAF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en-US" altLang="de-DE">
              <a:ea typeface="MS PGothic" panose="020B0600070205080204" pitchFamily="34" charset="-128"/>
            </a:endParaRPr>
          </a:p>
          <a:p>
            <a:pPr marL="36513" eaLnBrk="1" hangingPunct="1">
              <a:spcBef>
                <a:spcPts val="438"/>
              </a:spcBef>
              <a:buClr>
                <a:srgbClr val="339BA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b="1" err="1">
                <a:ea typeface="MS PGothic" panose="020B0600070205080204" pitchFamily="34" charset="-128"/>
              </a:rPr>
              <a:t>Saft</a:t>
            </a:r>
            <a:r>
              <a:rPr lang="en-US" altLang="de-DE" b="1">
                <a:ea typeface="MS PGothic" panose="020B0600070205080204" pitchFamily="34" charset="-128"/>
              </a:rPr>
              <a:t>- und </a:t>
            </a:r>
            <a:r>
              <a:rPr lang="en-US" altLang="de-DE" b="1" err="1">
                <a:ea typeface="MS PGothic" panose="020B0600070205080204" pitchFamily="34" charset="-128"/>
              </a:rPr>
              <a:t>Snackstationen</a:t>
            </a:r>
            <a:r>
              <a:rPr lang="en-US" altLang="de-DE" b="1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stehen</a:t>
            </a:r>
            <a:r>
              <a:rPr lang="en-US" altLang="de-DE" b="1">
                <a:ea typeface="MS PGothic" panose="020B0600070205080204" pitchFamily="34" charset="-128"/>
              </a:rPr>
              <a:t> </a:t>
            </a:r>
            <a:r>
              <a:rPr lang="en-US" altLang="de-DE">
                <a:ea typeface="MS PGothic" panose="020B0600070205080204" pitchFamily="34" charset="-128"/>
              </a:rPr>
              <a:t>in den </a:t>
            </a:r>
            <a:r>
              <a:rPr lang="en-US" altLang="de-DE" err="1">
                <a:ea typeface="MS PGothic" panose="020B0600070205080204" pitchFamily="34" charset="-128"/>
              </a:rPr>
              <a:t>Erlebniswelten</a:t>
            </a:r>
            <a:r>
              <a:rPr lang="en-US" altLang="de-DE">
                <a:ea typeface="MS PGothic" panose="020B0600070205080204" pitchFamily="34" charset="-128"/>
              </a:rPr>
              <a:t> und den </a:t>
            </a:r>
            <a:r>
              <a:rPr lang="en-US" altLang="de-DE" err="1">
                <a:ea typeface="MS PGothic" panose="020B0600070205080204" pitchFamily="34" charset="-128"/>
              </a:rPr>
              <a:t>Quartieren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bereit</a:t>
            </a:r>
            <a:r>
              <a:rPr lang="en-US" altLang="de-DE">
                <a:ea typeface="MS PGothic" panose="020B0600070205080204" pitchFamily="34" charset="-128"/>
              </a:rPr>
              <a:t>.</a:t>
            </a:r>
          </a:p>
          <a:p>
            <a:pPr eaLnBrk="1" hangingPunct="1">
              <a:spcBef>
                <a:spcPts val="438"/>
              </a:spcBef>
              <a:buSzPct val="100000"/>
              <a:defRPr/>
            </a:pPr>
            <a:r>
              <a:rPr lang="en-US" altLang="de-DE">
                <a:ea typeface="MS PGothic" panose="020B0600070205080204" pitchFamily="34" charset="-128"/>
              </a:rPr>
              <a:t>	(</a:t>
            </a:r>
            <a:r>
              <a:rPr lang="en-US" altLang="de-DE" err="1">
                <a:ea typeface="MS PGothic" panose="020B0600070205080204" pitchFamily="34" charset="-128"/>
              </a:rPr>
              <a:t>Trinkflaschen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mitnehmen</a:t>
            </a:r>
            <a:r>
              <a:rPr lang="en-US" altLang="de-DE">
                <a:ea typeface="MS PGothic" panose="020B0600070205080204" pitchFamily="34" charset="-128"/>
              </a:rPr>
              <a:t>!)</a:t>
            </a:r>
          </a:p>
          <a:p>
            <a:pPr eaLnBrk="1" hangingPunct="1">
              <a:spcBef>
                <a:spcPts val="438"/>
              </a:spcBef>
              <a:buSzPct val="100000"/>
              <a:defRPr/>
            </a:pPr>
            <a:endParaRPr lang="en-US" altLang="de-DE" sz="2000">
              <a:ea typeface="MS PGothic" panose="020B0600070205080204" pitchFamily="34" charset="-128"/>
            </a:endParaRPr>
          </a:p>
        </p:txBody>
      </p:sp>
      <p:sp>
        <p:nvSpPr>
          <p:cNvPr id="18440" name="Rectangle 9">
            <a:extLst>
              <a:ext uri="{FF2B5EF4-FFF2-40B4-BE49-F238E27FC236}">
                <a16:creationId xmlns:a16="http://schemas.microsoft.com/office/drawing/2014/main" id="{78F14FFB-AFB7-41D1-9376-B053D457D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18441" name="Grafik 2" descr="Ein Bild, das Person, Personen, Vorbereiten, Kochen enthält.&#10;&#10;Automatisch generierte Beschreibung">
            <a:extLst>
              <a:ext uri="{FF2B5EF4-FFF2-40B4-BE49-F238E27FC236}">
                <a16:creationId xmlns:a16="http://schemas.microsoft.com/office/drawing/2014/main" id="{636FD7CA-20C3-4C9E-B1FE-2010247A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75" y="2057400"/>
            <a:ext cx="41687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9DE65983-6C8F-4F9C-BCA7-E1A560C0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925" y="223838"/>
            <a:ext cx="221932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2">
            <a:extLst>
              <a:ext uri="{FF2B5EF4-FFF2-40B4-BE49-F238E27FC236}">
                <a16:creationId xmlns:a16="http://schemas.microsoft.com/office/drawing/2014/main" id="{727417BB-D6E2-4276-B763-78E4DD419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A3299F6-C043-4274-A2F8-E01056AEC73F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E2344D0-EA7B-4B44-B9DC-14B56396D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0485" name="Group 4">
            <a:extLst>
              <a:ext uri="{FF2B5EF4-FFF2-40B4-BE49-F238E27FC236}">
                <a16:creationId xmlns:a16="http://schemas.microsoft.com/office/drawing/2014/main" id="{51E492C8-5D3F-49B6-82F3-108AFAA664C5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0490" name="Rectangle 5">
              <a:extLst>
                <a:ext uri="{FF2B5EF4-FFF2-40B4-BE49-F238E27FC236}">
                  <a16:creationId xmlns:a16="http://schemas.microsoft.com/office/drawing/2014/main" id="{385FD831-DD39-43CE-B1B3-A5896177E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0491" name="Picture 6">
              <a:extLst>
                <a:ext uri="{FF2B5EF4-FFF2-40B4-BE49-F238E27FC236}">
                  <a16:creationId xmlns:a16="http://schemas.microsoft.com/office/drawing/2014/main" id="{F55538AF-4FBF-4057-8CDE-FA5CF935F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0486" name="Text Box 7">
            <a:extLst>
              <a:ext uri="{FF2B5EF4-FFF2-40B4-BE49-F238E27FC236}">
                <a16:creationId xmlns:a16="http://schemas.microsoft.com/office/drawing/2014/main" id="{12BAF6D9-EACC-40EA-AF0A-E6DD02D65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-103188"/>
            <a:ext cx="8910638" cy="147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600" b="1">
                <a:solidFill>
                  <a:srgbClr val="339BAF"/>
                </a:solidFill>
                <a:latin typeface="Helvetica LT Std Cond" pitchFamily="32" charset="0"/>
              </a:rPr>
              <a:t>Kinderschutz</a:t>
            </a:r>
          </a:p>
        </p:txBody>
      </p:sp>
      <p:sp>
        <p:nvSpPr>
          <p:cNvPr id="20487" name="Rectangle 8">
            <a:extLst>
              <a:ext uri="{FF2B5EF4-FFF2-40B4-BE49-F238E27FC236}">
                <a16:creationId xmlns:a16="http://schemas.microsoft.com/office/drawing/2014/main" id="{1326DD52-5653-484D-952A-6F1A1684D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946150"/>
            <a:ext cx="5373688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65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 marL="673100" indent="-176213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100" algn="l"/>
                <a:tab pos="485775" algn="l"/>
                <a:tab pos="935038" algn="l"/>
                <a:tab pos="1384300" algn="l"/>
                <a:tab pos="1833563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  <a:tab pos="90217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>
                <a:ea typeface="MS PGothic" panose="020B0600070205080204" pitchFamily="34" charset="-128"/>
              </a:rPr>
              <a:t>Das Kaleidio </a:t>
            </a:r>
            <a:r>
              <a:rPr lang="en-US" altLang="de-DE" err="1">
                <a:ea typeface="MS PGothic" panose="020B0600070205080204" pitchFamily="34" charset="-128"/>
              </a:rPr>
              <a:t>soll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eine</a:t>
            </a:r>
            <a:r>
              <a:rPr lang="en-US" altLang="de-DE">
                <a:ea typeface="MS PGothic" panose="020B0600070205080204" pitchFamily="34" charset="-128"/>
              </a:rPr>
              <a:t> Ort sein, wo alle Kinder, </a:t>
            </a:r>
            <a:r>
              <a:rPr lang="en-US" altLang="de-DE" err="1">
                <a:ea typeface="MS PGothic" panose="020B0600070205080204" pitchFamily="34" charset="-128"/>
              </a:rPr>
              <a:t>Gruppenleiter</a:t>
            </a:r>
            <a:r>
              <a:rPr lang="en-US" altLang="de-DE">
                <a:ea typeface="MS PGothic" panose="020B0600070205080204" pitchFamily="34" charset="-128"/>
              </a:rPr>
              <a:t>*</a:t>
            </a:r>
            <a:r>
              <a:rPr lang="en-US" altLang="de-DE" err="1">
                <a:ea typeface="MS PGothic" panose="020B0600070205080204" pitchFamily="34" charset="-128"/>
              </a:rPr>
              <a:t>innen</a:t>
            </a:r>
            <a:r>
              <a:rPr lang="en-US" altLang="de-DE">
                <a:ea typeface="MS PGothic" panose="020B0600070205080204" pitchFamily="34" charset="-128"/>
              </a:rPr>
              <a:t> und </a:t>
            </a:r>
            <a:r>
              <a:rPr lang="en-US" altLang="de-DE" err="1">
                <a:ea typeface="MS PGothic" panose="020B0600070205080204" pitchFamily="34" charset="-128"/>
              </a:rPr>
              <a:t>Mitarbeitenden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sich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wohlfühlen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können</a:t>
            </a:r>
            <a:r>
              <a:rPr lang="en-US" altLang="de-DE">
                <a:ea typeface="MS PGothic" panose="020B0600070205080204" pitchFamily="34" charset="-128"/>
              </a:rPr>
              <a:t>.  </a:t>
            </a:r>
            <a:r>
              <a:rPr lang="en-US" altLang="de-DE" b="1" err="1">
                <a:ea typeface="MS PGothic" panose="020B0600070205080204" pitchFamily="34" charset="-128"/>
              </a:rPr>
              <a:t>Deswegen</a:t>
            </a:r>
            <a:r>
              <a:rPr lang="en-US" altLang="de-DE" b="1">
                <a:ea typeface="MS PGothic" panose="020B0600070205080204" pitchFamily="34" charset="-128"/>
              </a:rPr>
              <a:t> </a:t>
            </a:r>
            <a:r>
              <a:rPr lang="en-US" altLang="de-DE" b="1" err="1">
                <a:ea typeface="MS PGothic" panose="020B0600070205080204" pitchFamily="34" charset="-128"/>
              </a:rPr>
              <a:t>wird</a:t>
            </a:r>
            <a:r>
              <a:rPr lang="en-US" altLang="de-DE" b="1">
                <a:ea typeface="MS PGothic" panose="020B0600070205080204" pitchFamily="34" charset="-128"/>
              </a:rPr>
              <a:t> </a:t>
            </a:r>
            <a:r>
              <a:rPr lang="en-US" altLang="de-DE" b="1" err="1">
                <a:ea typeface="MS PGothic" panose="020B0600070205080204" pitchFamily="34" charset="-128"/>
              </a:rPr>
              <a:t>Kinderschutz</a:t>
            </a:r>
            <a:r>
              <a:rPr lang="en-US" altLang="de-DE" b="1">
                <a:ea typeface="MS PGothic" panose="020B0600070205080204" pitchFamily="34" charset="-128"/>
              </a:rPr>
              <a:t> am Kaleidio </a:t>
            </a:r>
            <a:r>
              <a:rPr lang="en-US" altLang="de-DE" b="1" err="1">
                <a:ea typeface="MS PGothic" panose="020B0600070205080204" pitchFamily="34" charset="-128"/>
              </a:rPr>
              <a:t>großgeschrieben</a:t>
            </a:r>
            <a:r>
              <a:rPr lang="en-US" altLang="de-DE" b="1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 sz="1000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>
                <a:ea typeface="MS PGothic" panose="020B0600070205080204" pitchFamily="34" charset="-128"/>
              </a:rPr>
              <a:t>Alle </a:t>
            </a:r>
            <a:r>
              <a:rPr lang="en-US" altLang="de-DE" err="1">
                <a:ea typeface="MS PGothic" panose="020B0600070205080204" pitchFamily="34" charset="-128"/>
              </a:rPr>
              <a:t>Mitarbeitenden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müssen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eine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b="1">
                <a:ea typeface="MS PGothic" panose="020B0600070205080204" pitchFamily="34" charset="-128"/>
              </a:rPr>
              <a:t>Kinderschutz- und </a:t>
            </a:r>
            <a:r>
              <a:rPr lang="en-US" altLang="de-DE" b="1" err="1">
                <a:ea typeface="MS PGothic" panose="020B0600070205080204" pitchFamily="34" charset="-128"/>
              </a:rPr>
              <a:t>Gewaltpräventionsschulung</a:t>
            </a:r>
            <a:r>
              <a:rPr lang="en-US" altLang="de-DE" b="1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absolvieren</a:t>
            </a:r>
            <a:r>
              <a:rPr lang="en-US" altLang="de-DE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 b="1" err="1">
                <a:ea typeface="MS PGothic" panose="020B0600070205080204" pitchFamily="34" charset="-128"/>
              </a:rPr>
              <a:t>Gruppenleiter</a:t>
            </a:r>
            <a:r>
              <a:rPr lang="en-US" altLang="de-DE" b="1">
                <a:ea typeface="MS PGothic" panose="020B0600070205080204" pitchFamily="34" charset="-128"/>
              </a:rPr>
              <a:t>*</a:t>
            </a:r>
            <a:r>
              <a:rPr lang="en-US" altLang="de-DE" b="1" err="1">
                <a:ea typeface="MS PGothic" panose="020B0600070205080204" pitchFamily="34" charset="-128"/>
              </a:rPr>
              <a:t>innen</a:t>
            </a:r>
            <a:r>
              <a:rPr lang="en-US" altLang="de-DE" b="1">
                <a:ea typeface="MS PGothic" panose="020B0600070205080204" pitchFamily="34" charset="-128"/>
              </a:rPr>
              <a:t> </a:t>
            </a:r>
            <a:r>
              <a:rPr lang="en-US" altLang="de-DE" b="1" err="1">
                <a:ea typeface="MS PGothic" panose="020B0600070205080204" pitchFamily="34" charset="-128"/>
              </a:rPr>
              <a:t>bekommen</a:t>
            </a:r>
            <a:r>
              <a:rPr lang="en-US" altLang="de-DE" b="1">
                <a:ea typeface="MS PGothic" panose="020B0600070205080204" pitchFamily="34" charset="-128"/>
              </a:rPr>
              <a:t> </a:t>
            </a:r>
            <a:r>
              <a:rPr lang="en-US" altLang="de-DE" b="1" err="1">
                <a:ea typeface="MS PGothic" panose="020B0600070205080204" pitchFamily="34" charset="-128"/>
              </a:rPr>
              <a:t>im</a:t>
            </a:r>
            <a:r>
              <a:rPr lang="en-US" altLang="de-DE" b="1">
                <a:ea typeface="MS PGothic" panose="020B0600070205080204" pitchFamily="34" charset="-128"/>
              </a:rPr>
              <a:t> </a:t>
            </a:r>
            <a:r>
              <a:rPr lang="en-US" altLang="de-DE" b="1" err="1">
                <a:ea typeface="MS PGothic" panose="020B0600070205080204" pitchFamily="34" charset="-128"/>
              </a:rPr>
              <a:t>Vorhinen</a:t>
            </a:r>
            <a:r>
              <a:rPr lang="en-US" altLang="de-DE" b="1">
                <a:ea typeface="MS PGothic" panose="020B0600070205080204" pitchFamily="34" charset="-128"/>
              </a:rPr>
              <a:t> </a:t>
            </a:r>
            <a:r>
              <a:rPr lang="en-US" altLang="de-DE" b="1" err="1">
                <a:ea typeface="MS PGothic" panose="020B0600070205080204" pitchFamily="34" charset="-128"/>
              </a:rPr>
              <a:t>Informationen</a:t>
            </a:r>
            <a:r>
              <a:rPr lang="en-US" altLang="de-DE" b="1">
                <a:ea typeface="MS PGothic" panose="020B0600070205080204" pitchFamily="34" charset="-128"/>
              </a:rPr>
              <a:t> und Material</a:t>
            </a:r>
            <a:r>
              <a:rPr lang="en-US" altLang="de-DE">
                <a:ea typeface="MS PGothic" panose="020B0600070205080204" pitchFamily="34" charset="-128"/>
              </a:rPr>
              <a:t>, um </a:t>
            </a:r>
            <a:r>
              <a:rPr lang="en-US" altLang="de-DE" err="1">
                <a:ea typeface="MS PGothic" panose="020B0600070205080204" pitchFamily="34" charset="-128"/>
              </a:rPr>
              <a:t>mit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eventuellen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schwierigen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Situationen</a:t>
            </a:r>
            <a:r>
              <a:rPr lang="en-US" altLang="de-DE">
                <a:ea typeface="MS PGothic" panose="020B0600070205080204" pitchFamily="34" charset="-128"/>
              </a:rPr>
              <a:t> gut </a:t>
            </a:r>
            <a:r>
              <a:rPr lang="en-US" altLang="de-DE" err="1">
                <a:ea typeface="MS PGothic" panose="020B0600070205080204" pitchFamily="34" charset="-128"/>
              </a:rPr>
              <a:t>umgehen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zu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können</a:t>
            </a:r>
            <a:r>
              <a:rPr lang="en-US" altLang="de-DE"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endParaRPr lang="en-US" altLang="de-DE">
              <a:ea typeface="MS PGothic" panose="020B0600070205080204" pitchFamily="34" charset="-128"/>
            </a:endParaRPr>
          </a:p>
          <a:p>
            <a:pPr eaLnBrk="1" hangingPunct="1">
              <a:spcBef>
                <a:spcPts val="438"/>
              </a:spcBef>
              <a:buClr>
                <a:srgbClr val="339BAF"/>
              </a:buClr>
            </a:pPr>
            <a:r>
              <a:rPr lang="en-US" altLang="de-DE">
                <a:ea typeface="MS PGothic" panose="020B0600070205080204" pitchFamily="34" charset="-128"/>
              </a:rPr>
              <a:t>Ein </a:t>
            </a:r>
            <a:r>
              <a:rPr lang="en-US" altLang="de-DE" err="1">
                <a:ea typeface="MS PGothic" panose="020B0600070205080204" pitchFamily="34" charset="-128"/>
              </a:rPr>
              <a:t>eigenes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b="1" err="1">
                <a:ea typeface="MS PGothic" panose="020B0600070205080204" pitchFamily="34" charset="-128"/>
              </a:rPr>
              <a:t>Kinderschutzteam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ist</a:t>
            </a:r>
            <a:r>
              <a:rPr lang="en-US" altLang="de-DE">
                <a:ea typeface="MS PGothic" panose="020B0600070205080204" pitchFamily="34" charset="-128"/>
              </a:rPr>
              <a:t> am Kaleidio in allen </a:t>
            </a:r>
            <a:r>
              <a:rPr lang="en-US" altLang="de-DE" err="1">
                <a:ea typeface="MS PGothic" panose="020B0600070205080204" pitchFamily="34" charset="-128"/>
              </a:rPr>
              <a:t>Situationen</a:t>
            </a:r>
            <a:r>
              <a:rPr lang="en-US" altLang="de-DE">
                <a:ea typeface="MS PGothic" panose="020B0600070205080204" pitchFamily="34" charset="-128"/>
              </a:rPr>
              <a:t> </a:t>
            </a:r>
            <a:r>
              <a:rPr lang="en-US" altLang="de-DE" err="1">
                <a:ea typeface="MS PGothic" panose="020B0600070205080204" pitchFamily="34" charset="-128"/>
              </a:rPr>
              <a:t>Ansprechpartner</a:t>
            </a:r>
            <a:r>
              <a:rPr lang="en-US" altLang="de-DE">
                <a:ea typeface="MS PGothic" panose="020B0600070205080204" pitchFamily="34" charset="-128"/>
              </a:rPr>
              <a:t>*in für Kinder und </a:t>
            </a:r>
            <a:r>
              <a:rPr lang="en-US" altLang="de-DE" err="1">
                <a:ea typeface="MS PGothic" panose="020B0600070205080204" pitchFamily="34" charset="-128"/>
              </a:rPr>
              <a:t>Gruppenleiter</a:t>
            </a:r>
            <a:r>
              <a:rPr lang="en-US" altLang="de-DE">
                <a:ea typeface="MS PGothic" panose="020B0600070205080204" pitchFamily="34" charset="-128"/>
              </a:rPr>
              <a:t>*</a:t>
            </a:r>
            <a:r>
              <a:rPr lang="en-US" altLang="de-DE" err="1">
                <a:ea typeface="MS PGothic" panose="020B0600070205080204" pitchFamily="34" charset="-128"/>
              </a:rPr>
              <a:t>innen</a:t>
            </a:r>
            <a:r>
              <a:rPr lang="en-US" altLang="de-DE">
                <a:ea typeface="MS PGothic" panose="020B0600070205080204" pitchFamily="34" charset="-128"/>
              </a:rPr>
              <a:t>.</a:t>
            </a:r>
            <a:endParaRPr lang="en-US" altLang="de-DE" sz="2000">
              <a:latin typeface="HelveticaCondensed" pitchFamily="32" charset="0"/>
              <a:ea typeface="MS PGothic" panose="020B0600070205080204" pitchFamily="34" charset="-128"/>
            </a:endParaRPr>
          </a:p>
        </p:txBody>
      </p:sp>
      <p:sp>
        <p:nvSpPr>
          <p:cNvPr id="20488" name="Rectangle 9">
            <a:extLst>
              <a:ext uri="{FF2B5EF4-FFF2-40B4-BE49-F238E27FC236}">
                <a16:creationId xmlns:a16="http://schemas.microsoft.com/office/drawing/2014/main" id="{07EA8DE8-3204-4FFF-BD21-7997532EE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20489" name="Grafik 3" descr="Ein Bild, das drinnen, Decke, Gruppe, legend enthält.&#10;&#10;Automatisch generierte Beschreibung">
            <a:extLst>
              <a:ext uri="{FF2B5EF4-FFF2-40B4-BE49-F238E27FC236}">
                <a16:creationId xmlns:a16="http://schemas.microsoft.com/office/drawing/2014/main" id="{82A80ADC-08B8-4715-9D54-B68CD809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325" y="2233613"/>
            <a:ext cx="494982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36683B8E-D66B-46DF-8721-21ED655C3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4941888"/>
            <a:ext cx="1512888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Text Box 2">
            <a:extLst>
              <a:ext uri="{FF2B5EF4-FFF2-40B4-BE49-F238E27FC236}">
                <a16:creationId xmlns:a16="http://schemas.microsoft.com/office/drawing/2014/main" id="{472D3CBA-8426-404E-8FF3-3C4747559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888" y="6584950"/>
            <a:ext cx="2667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lvl1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7827AC6-2D0B-41FC-A95E-712466D89DF2}" type="slidenum">
              <a:rPr lang="en-US" altLang="de-DE" sz="1200">
                <a:solidFill>
                  <a:srgbClr val="FFFFFF"/>
                </a:solidFill>
                <a:ea typeface="MS PGothic" panose="020B0600070205080204" pitchFamily="34" charset="-128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de-DE" sz="12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ADBB06E-C16D-4679-995C-5E12FEE53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6243638"/>
            <a:ext cx="7289800" cy="614362"/>
          </a:xfrm>
          <a:prstGeom prst="rect">
            <a:avLst/>
          </a:prstGeom>
          <a:solidFill>
            <a:srgbClr val="339B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grpSp>
        <p:nvGrpSpPr>
          <p:cNvPr id="22533" name="Group 4">
            <a:extLst>
              <a:ext uri="{FF2B5EF4-FFF2-40B4-BE49-F238E27FC236}">
                <a16:creationId xmlns:a16="http://schemas.microsoft.com/office/drawing/2014/main" id="{13500122-20F0-43AB-8BCC-8E355EBD2F86}"/>
              </a:ext>
            </a:extLst>
          </p:cNvPr>
          <p:cNvGrpSpPr>
            <a:grpSpLocks/>
          </p:cNvGrpSpPr>
          <p:nvPr/>
        </p:nvGrpSpPr>
        <p:grpSpPr bwMode="auto">
          <a:xfrm>
            <a:off x="212725" y="6300788"/>
            <a:ext cx="2319338" cy="504825"/>
            <a:chOff x="134" y="3969"/>
            <a:chExt cx="1461" cy="318"/>
          </a:xfrm>
        </p:grpSpPr>
        <p:sp>
          <p:nvSpPr>
            <p:cNvPr id="22539" name="Rectangle 5">
              <a:extLst>
                <a:ext uri="{FF2B5EF4-FFF2-40B4-BE49-F238E27FC236}">
                  <a16:creationId xmlns:a16="http://schemas.microsoft.com/office/drawing/2014/main" id="{F9550C4A-BB43-4F0E-94EC-C79BE0DC8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" y="3969"/>
              <a:ext cx="1461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DE" altLang="de-DE"/>
            </a:p>
          </p:txBody>
        </p:sp>
        <p:pic>
          <p:nvPicPr>
            <p:cNvPr id="22540" name="Picture 6">
              <a:extLst>
                <a:ext uri="{FF2B5EF4-FFF2-40B4-BE49-F238E27FC236}">
                  <a16:creationId xmlns:a16="http://schemas.microsoft.com/office/drawing/2014/main" id="{CC932F41-2511-435C-9C29-A260CB08F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" y="3969"/>
              <a:ext cx="14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2534" name="Text Box 7">
            <a:extLst>
              <a:ext uri="{FF2B5EF4-FFF2-40B4-BE49-F238E27FC236}">
                <a16:creationId xmlns:a16="http://schemas.microsoft.com/office/drawing/2014/main" id="{27005A6E-F4A2-4077-8A85-BC94988D8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28588"/>
            <a:ext cx="8910638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800" b="1">
                <a:solidFill>
                  <a:srgbClr val="339BAF"/>
                </a:solidFill>
                <a:latin typeface="Helvetica LT Std Cond" pitchFamily="32" charset="0"/>
              </a:rPr>
              <a:t>Sicherheit</a:t>
            </a:r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9FD89BFF-689E-475E-9EAE-1455956F1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4127500"/>
            <a:ext cx="1112838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742950" indent="-282575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240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400"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8AC2E43D-3E51-4C27-A006-1A1531DA6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052513"/>
            <a:ext cx="4392613" cy="5516562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/>
          <a:lstStyle>
            <a:lvl1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1pPr>
            <a:lvl2pPr marL="411163" indent="-180975"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2pPr>
            <a:lvl3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3pPr>
            <a:lvl4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4pPr>
            <a:lvl5pPr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1163" algn="l"/>
                <a:tab pos="858838" algn="l"/>
                <a:tab pos="1308100" algn="l"/>
                <a:tab pos="1757363" algn="l"/>
                <a:tab pos="2206625" algn="l"/>
                <a:tab pos="2655888" algn="l"/>
                <a:tab pos="3105150" algn="l"/>
                <a:tab pos="3554413" algn="l"/>
                <a:tab pos="4003675" algn="l"/>
                <a:tab pos="4452938" algn="l"/>
                <a:tab pos="4902200" algn="l"/>
                <a:tab pos="5351463" algn="l"/>
                <a:tab pos="5800725" algn="l"/>
                <a:tab pos="6249988" algn="l"/>
                <a:tab pos="6699250" algn="l"/>
                <a:tab pos="7148513" algn="l"/>
                <a:tab pos="7597775" algn="l"/>
                <a:tab pos="8047038" algn="l"/>
                <a:tab pos="8496300" algn="l"/>
                <a:tab pos="8945563" algn="l"/>
                <a:tab pos="9394825" algn="l"/>
              </a:tabLst>
              <a:defRPr>
                <a:solidFill>
                  <a:srgbClr val="000000"/>
                </a:solidFill>
                <a:latin typeface="HelveticaCondensed" pitchFamily="32" charset="0"/>
                <a:cs typeface="ヒラギノ角ゴ ProN W6" charset="0"/>
              </a:defRPr>
            </a:lvl9pPr>
          </a:lstStyle>
          <a:p>
            <a:pPr lvl="1">
              <a:spcBef>
                <a:spcPts val="400"/>
              </a:spcBef>
              <a:buSzPct val="85000"/>
              <a:defRPr/>
            </a:pPr>
            <a:endParaRPr lang="de-DE" altLang="de-DE" sz="2000">
              <a:latin typeface="Helvetica LT Std Cond" pitchFamily="32" charset="0"/>
            </a:endParaRPr>
          </a:p>
          <a:p>
            <a:pPr marL="409575" lvl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r>
              <a:rPr lang="de-DE" altLang="de-DE" sz="2000">
                <a:latin typeface="Helvetica LT Std Cond" pitchFamily="32" charset="0"/>
              </a:rPr>
              <a:t>Ein </a:t>
            </a:r>
            <a:r>
              <a:rPr lang="de-DE" altLang="de-DE" sz="2000" b="1">
                <a:latin typeface="Helvetica LT Std Cond" pitchFamily="32" charset="0"/>
              </a:rPr>
              <a:t>Sicherheitsteam</a:t>
            </a:r>
            <a:r>
              <a:rPr lang="de-DE" altLang="de-DE" sz="2000">
                <a:latin typeface="Helvetica LT Std Cond" pitchFamily="32" charset="0"/>
              </a:rPr>
              <a:t> unterstützt die Gruppenleiter*innen auf den Wegen zwischen den Veranstaltungsorten und ist in Kontakt mit den lokalen </a:t>
            </a:r>
            <a:r>
              <a:rPr lang="de-DE" altLang="de-DE" sz="2000" b="1">
                <a:latin typeface="Helvetica LT Std Cond" pitchFamily="32" charset="0"/>
              </a:rPr>
              <a:t>Einsatzorganisationen</a:t>
            </a:r>
            <a:r>
              <a:rPr lang="de-DE" altLang="de-DE" sz="2000">
                <a:latin typeface="Helvetica LT Std Cond" pitchFamily="32" charset="0"/>
              </a:rPr>
              <a:t>.</a:t>
            </a:r>
          </a:p>
          <a:p>
            <a:pPr lvl="1">
              <a:spcBef>
                <a:spcPts val="400"/>
              </a:spcBef>
              <a:buSzPct val="85000"/>
              <a:defRPr/>
            </a:pPr>
            <a:endParaRPr lang="de-DE" altLang="de-DE" sz="2000">
              <a:latin typeface="Helvetica LT Std Cond" pitchFamily="32" charset="0"/>
            </a:endParaRPr>
          </a:p>
          <a:p>
            <a:pPr marL="409575" lvl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r>
              <a:rPr lang="de-DE" altLang="de-DE" sz="2000">
                <a:latin typeface="Helvetica LT Std Cond" pitchFamily="32" charset="0"/>
              </a:rPr>
              <a:t>Die</a:t>
            </a:r>
            <a:r>
              <a:rPr lang="de-DE" altLang="de-DE" sz="2000" b="1">
                <a:latin typeface="Helvetica LT Std Cond" pitchFamily="32" charset="0"/>
              </a:rPr>
              <a:t> medizinische</a:t>
            </a:r>
            <a:r>
              <a:rPr lang="de-DE" altLang="de-DE" sz="2000">
                <a:latin typeface="Helvetica LT Std Cond" pitchFamily="32" charset="0"/>
              </a:rPr>
              <a:t> </a:t>
            </a:r>
            <a:r>
              <a:rPr lang="de-DE" altLang="de-DE" sz="2000" b="1">
                <a:latin typeface="Helvetica LT Std Cond" pitchFamily="32" charset="0"/>
              </a:rPr>
              <a:t>Versorgung</a:t>
            </a:r>
            <a:r>
              <a:rPr lang="de-DE" altLang="de-DE" sz="2000">
                <a:latin typeface="Helvetica LT Std Cond" pitchFamily="32" charset="0"/>
              </a:rPr>
              <a:t> übernimmt ein </a:t>
            </a:r>
            <a:r>
              <a:rPr lang="de-DE" altLang="de-DE" sz="2000" b="1">
                <a:latin typeface="Helvetica LT Std Cond" pitchFamily="32" charset="0"/>
              </a:rPr>
              <a:t>Ersthelfer*</a:t>
            </a:r>
            <a:r>
              <a:rPr lang="de-DE" altLang="de-DE" sz="2000" b="1" err="1">
                <a:latin typeface="Helvetica LT Std Cond" pitchFamily="32" charset="0"/>
              </a:rPr>
              <a:t>innenteam</a:t>
            </a:r>
            <a:r>
              <a:rPr lang="de-DE" altLang="de-DE" sz="2000">
                <a:latin typeface="Helvetica LT Std Cond" pitchFamily="32" charset="0"/>
              </a:rPr>
              <a:t>, das </a:t>
            </a:r>
            <a:br>
              <a:rPr lang="de-DE" altLang="de-DE" sz="2000">
                <a:latin typeface="Helvetica LT Std Cond" pitchFamily="32" charset="0"/>
              </a:rPr>
            </a:br>
            <a:r>
              <a:rPr lang="de-DE" altLang="de-DE" sz="2000">
                <a:latin typeface="Helvetica LT Std Cond" pitchFamily="32" charset="0"/>
              </a:rPr>
              <a:t>mit örtlichen </a:t>
            </a:r>
            <a:r>
              <a:rPr lang="de-DE" altLang="de-DE" sz="2000" b="1" err="1">
                <a:latin typeface="Helvetica LT Std Cond" pitchFamily="32" charset="0"/>
              </a:rPr>
              <a:t>Ärzt</a:t>
            </a:r>
            <a:r>
              <a:rPr lang="de-DE" altLang="de-DE" sz="2000" b="1">
                <a:latin typeface="Helvetica LT Std Cond" pitchFamily="32" charset="0"/>
              </a:rPr>
              <a:t>*innen</a:t>
            </a:r>
            <a:r>
              <a:rPr lang="de-DE" altLang="de-DE" sz="2000">
                <a:latin typeface="Helvetica LT Std Cond" pitchFamily="32" charset="0"/>
              </a:rPr>
              <a:t> zusammenarbeitet.</a:t>
            </a:r>
          </a:p>
          <a:p>
            <a:pPr marL="409575" lvl="1">
              <a:spcBef>
                <a:spcPts val="400"/>
              </a:spcBef>
              <a:buClr>
                <a:srgbClr val="339BAF"/>
              </a:buClr>
              <a:buSzPct val="85000"/>
              <a:buFont typeface="Wingdings" panose="05000000000000000000" pitchFamily="2" charset="2"/>
              <a:buChar char=""/>
              <a:defRPr/>
            </a:pPr>
            <a:endParaRPr lang="de-DE" altLang="de-DE" sz="1000">
              <a:latin typeface="Helvetica LT Std Cond" pitchFamily="32" charset="0"/>
            </a:endParaRPr>
          </a:p>
          <a:p>
            <a:pPr lvl="1" eaLnBrk="1" hangingPunct="1">
              <a:spcBef>
                <a:spcPts val="400"/>
              </a:spcBef>
              <a:buSzPct val="85000"/>
              <a:defRPr/>
            </a:pPr>
            <a:endParaRPr lang="de-DE" altLang="de-DE" sz="2000">
              <a:latin typeface="Helvetica LT Std Cond" pitchFamily="32" charset="0"/>
            </a:endParaRPr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6B50730C-E399-4751-B302-131CC2669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381750"/>
            <a:ext cx="3149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6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2pPr>
            <a:lvl3pPr>
              <a:spcBef>
                <a:spcPts val="3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14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 sz="2000">
                <a:solidFill>
                  <a:srgbClr val="000000"/>
                </a:solidFill>
                <a:latin typeface="Helvetica Condensed Medium" charset="0"/>
                <a:cs typeface="ヒラギノ角ゴ ProN W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Kindergroßveranstaltung der KJSÖ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FFFFFF"/>
                </a:solidFill>
                <a:latin typeface="Helvetica LT Std Cond" pitchFamily="32" charset="0"/>
                <a:ea typeface="MS PGothic" panose="020B0600070205080204" pitchFamily="34" charset="-128"/>
              </a:rPr>
              <a:t>www.kaleidio.at</a:t>
            </a:r>
          </a:p>
        </p:txBody>
      </p:sp>
      <p:pic>
        <p:nvPicPr>
          <p:cNvPr id="3" name="Grafik 2" descr="Ein Bild, das Kleidung, Person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00F67DA9-6846-993E-766F-C91063E17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06" y="1027134"/>
            <a:ext cx="4392614" cy="38077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Helvetica Condensed Bold"/>
        <a:ea typeface=""/>
        <a:cs typeface="ヒラギノ角ゴ ProN W6"/>
      </a:majorFont>
      <a:minorFont>
        <a:latin typeface="Helvetica Condensed Medium"/>
        <a:ea typeface="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Helvetica Condensed Bold"/>
        <a:ea typeface=""/>
        <a:cs typeface="ヒラギノ角ゴ ProN W6"/>
      </a:majorFont>
      <a:minorFont>
        <a:latin typeface="Helvetica Condensed Medium"/>
        <a:ea typeface="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Condensed" pitchFamily="32" charset="0"/>
            <a:cs typeface="ヒラギノ角ゴ ProN W6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66e20b-0ce8-433f-a8ab-56afbed80641" xsi:nil="true"/>
    <lcf76f155ced4ddcb4097134ff3c332f xmlns="83e95aa8-f0d5-4039-ad99-c37bcb4bfcc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D1E1A91A26224B8822B23522B8C38C" ma:contentTypeVersion="19" ma:contentTypeDescription="Ein neues Dokument erstellen." ma:contentTypeScope="" ma:versionID="ce1fa6a0f82a9cc270f5c8669e9336b7">
  <xsd:schema xmlns:xsd="http://www.w3.org/2001/XMLSchema" xmlns:xs="http://www.w3.org/2001/XMLSchema" xmlns:p="http://schemas.microsoft.com/office/2006/metadata/properties" xmlns:ns2="83e95aa8-f0d5-4039-ad99-c37bcb4bfcc4" xmlns:ns3="fd66e20b-0ce8-433f-a8ab-56afbed80641" targetNamespace="http://schemas.microsoft.com/office/2006/metadata/properties" ma:root="true" ma:fieldsID="d93b8daf8a90057f61947325a8286280" ns2:_="" ns3:_="">
    <xsd:import namespace="83e95aa8-f0d5-4039-ad99-c37bcb4bfcc4"/>
    <xsd:import namespace="fd66e20b-0ce8-433f-a8ab-56afbed80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e95aa8-f0d5-4039-ad99-c37bcb4bfc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edd988bb-9330-427a-89e8-30f220ae06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6e20b-0ce8-433f-a8ab-56afbed8064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3270ef0-496a-4594-b853-bd3d32cf8823}" ma:internalName="TaxCatchAll" ma:showField="CatchAllData" ma:web="fd66e20b-0ce8-433f-a8ab-56afbed806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B9EAA6-E311-47A7-8E4B-C393880D6254}">
  <ds:schemaRefs>
    <ds:schemaRef ds:uri="83e95aa8-f0d5-4039-ad99-c37bcb4bfcc4"/>
    <ds:schemaRef ds:uri="fd66e20b-0ce8-433f-a8ab-56afbed8064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13CD038-7897-47EC-9F14-23F9EFE485C9}">
  <ds:schemaRefs>
    <ds:schemaRef ds:uri="83e95aa8-f0d5-4039-ad99-c37bcb4bfcc4"/>
    <ds:schemaRef ds:uri="fd66e20b-0ce8-433f-a8ab-56afbed806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B3EBD0D-8525-4215-98E4-C0D2AB408A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1193</Words>
  <Application>Microsoft Office PowerPoint</Application>
  <PresentationFormat>Benutzerdefiniert</PresentationFormat>
  <Paragraphs>260</Paragraphs>
  <Slides>24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4" baseType="lpstr">
      <vt:lpstr>MS PGothic</vt:lpstr>
      <vt:lpstr>Arial</vt:lpstr>
      <vt:lpstr>Helvetica Condensed Bold</vt:lpstr>
      <vt:lpstr>Helvetica Condensed Medium</vt:lpstr>
      <vt:lpstr>Helvetica LT Std Cond</vt:lpstr>
      <vt:lpstr>HelveticaCondensed</vt:lpstr>
      <vt:lpstr>Times New Roman</vt:lpstr>
      <vt:lpstr>Wingdings</vt:lpstr>
      <vt:lpstr>Office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Herbst BFK</dc:title>
  <dc:creator>Julia Klaban;KJS</dc:creator>
  <cp:lastModifiedBy>Marie Mayrhofer</cp:lastModifiedBy>
  <cp:revision>1</cp:revision>
  <cp:lastPrinted>1601-01-01T00:00:00Z</cp:lastPrinted>
  <dcterms:created xsi:type="dcterms:W3CDTF">1601-01-01T00:00:00Z</dcterms:created>
  <dcterms:modified xsi:type="dcterms:W3CDTF">2026-02-13T18:53:15Z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0x010100DAD1E1A91A26224B8822B23522B8C38C</vt:lpwstr>
  </property>
  <property fmtid="{D5CDD505-2E9C-101B-9397-08002B2CF9AE}" pid="3" name="MediaServiceImageTags">
    <vt:lpwstr/>
  </property>
</Properties>
</file>